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67" r:id="rId2"/>
    <p:sldId id="268" r:id="rId3"/>
    <p:sldId id="270" r:id="rId4"/>
    <p:sldId id="271" r:id="rId5"/>
    <p:sldId id="256" r:id="rId6"/>
    <p:sldId id="263" r:id="rId7"/>
    <p:sldId id="264" r:id="rId8"/>
    <p:sldId id="265" r:id="rId9"/>
    <p:sldId id="266" r:id="rId10"/>
    <p:sldId id="269" r:id="rId11"/>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Italic"/>
        <a:ea typeface="Iowan Old Style Italic"/>
        <a:cs typeface="Iowan Old Style Italic"/>
        <a:sym typeface="Iowan Old Style Italic"/>
      </a:defRPr>
    </a:lvl1pPr>
    <a:lvl2pPr marL="0" marR="0" indent="228600" algn="l"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Italic"/>
        <a:ea typeface="Iowan Old Style Italic"/>
        <a:cs typeface="Iowan Old Style Italic"/>
        <a:sym typeface="Iowan Old Style Italic"/>
      </a:defRPr>
    </a:lvl2pPr>
    <a:lvl3pPr marL="0" marR="0" indent="457200" algn="l"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Italic"/>
        <a:ea typeface="Iowan Old Style Italic"/>
        <a:cs typeface="Iowan Old Style Italic"/>
        <a:sym typeface="Iowan Old Style Italic"/>
      </a:defRPr>
    </a:lvl3pPr>
    <a:lvl4pPr marL="0" marR="0" indent="685800" algn="l"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Italic"/>
        <a:ea typeface="Iowan Old Style Italic"/>
        <a:cs typeface="Iowan Old Style Italic"/>
        <a:sym typeface="Iowan Old Style Italic"/>
      </a:defRPr>
    </a:lvl4pPr>
    <a:lvl5pPr marL="0" marR="0" indent="914400" algn="l"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Italic"/>
        <a:ea typeface="Iowan Old Style Italic"/>
        <a:cs typeface="Iowan Old Style Italic"/>
        <a:sym typeface="Iowan Old Style Italic"/>
      </a:defRPr>
    </a:lvl5pPr>
    <a:lvl6pPr marL="0" marR="0" indent="1143000" algn="l"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Italic"/>
        <a:ea typeface="Iowan Old Style Italic"/>
        <a:cs typeface="Iowan Old Style Italic"/>
        <a:sym typeface="Iowan Old Style Italic"/>
      </a:defRPr>
    </a:lvl6pPr>
    <a:lvl7pPr marL="0" marR="0" indent="1371600" algn="l"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Italic"/>
        <a:ea typeface="Iowan Old Style Italic"/>
        <a:cs typeface="Iowan Old Style Italic"/>
        <a:sym typeface="Iowan Old Style Italic"/>
      </a:defRPr>
    </a:lvl7pPr>
    <a:lvl8pPr marL="0" marR="0" indent="1600200" algn="l"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Italic"/>
        <a:ea typeface="Iowan Old Style Italic"/>
        <a:cs typeface="Iowan Old Style Italic"/>
        <a:sym typeface="Iowan Old Style Italic"/>
      </a:defRPr>
    </a:lvl8pPr>
    <a:lvl9pPr marL="0" marR="0" indent="1828800" algn="l"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Italic"/>
        <a:ea typeface="Iowan Old Style Italic"/>
        <a:cs typeface="Iowan Old Style Italic"/>
        <a:sym typeface="Iowan Old Style Italic"/>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02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Iowan Old Style Roman"/>
          <a:ea typeface="Iowan Old Style Roman"/>
          <a:cs typeface="Iowan Old Style Roman"/>
        </a:font>
        <a:srgbClr val="5C5C5C"/>
      </a:tcTxStyle>
      <a:tcStyle>
        <a:tcBdr>
          <a:left>
            <a:ln w="12700" cap="flat">
              <a:noFill/>
              <a:miter lim="400000"/>
            </a:ln>
          </a:left>
          <a:right>
            <a:ln w="12700" cap="flat">
              <a:noFill/>
              <a:miter lim="400000"/>
            </a:ln>
          </a:right>
          <a:top>
            <a:ln w="12700" cap="flat">
              <a:solidFill>
                <a:srgbClr val="5C5C5C"/>
              </a:solidFill>
              <a:prstDash val="solid"/>
              <a:miter lim="400000"/>
            </a:ln>
          </a:top>
          <a:bottom>
            <a:ln w="12700" cap="flat">
              <a:solidFill>
                <a:srgbClr val="5C5C5C"/>
              </a:solidFill>
              <a:prstDash val="solid"/>
              <a:miter lim="400000"/>
            </a:ln>
          </a:bottom>
          <a:insideH>
            <a:ln w="12700" cap="flat">
              <a:solidFill>
                <a:srgbClr val="5C5C5C"/>
              </a:solidFill>
              <a:prstDash val="solid"/>
              <a:miter lim="400000"/>
            </a:ln>
          </a:insideH>
          <a:insideV>
            <a:ln w="12700" cap="flat">
              <a:noFill/>
              <a:miter lim="400000"/>
            </a:ln>
          </a:insideV>
        </a:tcBdr>
        <a:fill>
          <a:noFill/>
        </a:fill>
      </a:tcStyle>
    </a:wholeTbl>
    <a:band2H>
      <a:tcTxStyle/>
      <a:tcStyle>
        <a:tcBdr/>
        <a:fill>
          <a:solidFill>
            <a:srgbClr val="CBCBCB">
              <a:alpha val="25000"/>
            </a:srgbClr>
          </a:solidFill>
        </a:fill>
      </a:tcStyle>
    </a:band2H>
    <a:firstCol>
      <a:tcTxStyle b="off" i="off">
        <a:font>
          <a:latin typeface="DIN Alternate"/>
          <a:ea typeface="DIN Alternate"/>
          <a:cs typeface="DIN Alternate"/>
        </a:font>
        <a:srgbClr val="5C5C5C"/>
      </a:tcTxStyle>
      <a:tcStyle>
        <a:tcBdr>
          <a:left>
            <a:ln w="12700" cap="flat">
              <a:noFill/>
              <a:miter lim="400000"/>
            </a:ln>
          </a:left>
          <a:right>
            <a:ln w="12700" cap="flat">
              <a:noFill/>
              <a:miter lim="400000"/>
            </a:ln>
          </a:right>
          <a:top>
            <a:ln w="12700" cap="flat">
              <a:solidFill>
                <a:srgbClr val="5C5C5C"/>
              </a:solidFill>
              <a:prstDash val="solid"/>
              <a:miter lim="400000"/>
            </a:ln>
          </a:top>
          <a:bottom>
            <a:ln w="12700" cap="flat">
              <a:solidFill>
                <a:srgbClr val="5C5C5C"/>
              </a:solidFill>
              <a:prstDash val="solid"/>
              <a:miter lim="400000"/>
            </a:ln>
          </a:bottom>
          <a:insideH>
            <a:ln w="12700" cap="flat">
              <a:solidFill>
                <a:srgbClr val="5C5C5C"/>
              </a:solidFill>
              <a:prstDash val="solid"/>
              <a:miter lim="400000"/>
            </a:ln>
          </a:insideH>
          <a:insideV>
            <a:ln w="12700" cap="flat">
              <a:noFill/>
              <a:miter lim="400000"/>
            </a:ln>
          </a:insideV>
        </a:tcBdr>
        <a:fill>
          <a:solidFill>
            <a:srgbClr val="CBCBCB">
              <a:alpha val="36000"/>
            </a:srgbClr>
          </a:solidFill>
        </a:fill>
      </a:tcStyle>
    </a:firstCol>
    <a:lastRow>
      <a:tcTxStyle b="off" i="off">
        <a:font>
          <a:latin typeface="DIN Alternate"/>
          <a:ea typeface="DIN Alternate"/>
          <a:cs typeface="DIN Alternate"/>
        </a:font>
        <a:srgbClr val="5C5C5C"/>
      </a:tcTxStyle>
      <a:tcStyle>
        <a:tcBdr>
          <a:left>
            <a:ln w="12700" cap="flat">
              <a:noFill/>
              <a:miter lim="400000"/>
            </a:ln>
          </a:left>
          <a:right>
            <a:ln w="12700" cap="flat">
              <a:noFill/>
              <a:miter lim="400000"/>
            </a:ln>
          </a:right>
          <a:top>
            <a:ln w="12700" cap="flat">
              <a:solidFill>
                <a:srgbClr val="5C5C5C"/>
              </a:solidFill>
              <a:prstDash val="solid"/>
              <a:miter lim="400000"/>
            </a:ln>
          </a:top>
          <a:bottom>
            <a:ln w="12700" cap="flat">
              <a:noFill/>
              <a:miter lim="400000"/>
            </a:ln>
          </a:bottom>
          <a:insideH>
            <a:ln w="12700" cap="flat">
              <a:solidFill>
                <a:srgbClr val="5C5C5C"/>
              </a:solidFill>
              <a:prstDash val="solid"/>
              <a:miter lim="400000"/>
            </a:ln>
          </a:insideH>
          <a:insideV>
            <a:ln w="12700" cap="flat">
              <a:noFill/>
              <a:miter lim="400000"/>
            </a:ln>
          </a:insideV>
        </a:tcBdr>
        <a:fill>
          <a:noFill/>
        </a:fill>
      </a:tcStyle>
    </a:lastRow>
    <a:fir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solidFill>
                <a:srgbClr val="EBEBEB"/>
              </a:solidFill>
              <a:prstDash val="solid"/>
              <a:miter lim="400000"/>
            </a:ln>
          </a:insideH>
          <a:insideV>
            <a:ln w="12700" cap="flat">
              <a:noFill/>
              <a:miter lim="400000"/>
            </a:ln>
          </a:insideV>
        </a:tcBdr>
        <a:fill>
          <a:solidFill>
            <a:schemeClr val="accent1">
              <a:hueOff val="-522454"/>
              <a:satOff val="1153"/>
              <a:lumOff val="13444"/>
            </a:schemeClr>
          </a:solidFill>
        </a:fill>
      </a:tcStyle>
    </a:firstRow>
  </a:tblStyle>
  <a:tblStyle styleId="{C7B018BB-80A7-4F77-B60F-C8B233D01FF8}" styleName="">
    <a:tblBg/>
    <a:wholeTbl>
      <a:tcTxStyle b="off" i="off">
        <a:font>
          <a:latin typeface="Iowan Old Style Roman"/>
          <a:ea typeface="Iowan Old Style Roman"/>
          <a:cs typeface="Iowan Old Style Roman"/>
        </a:font>
        <a:schemeClr val="accent2">
          <a:satOff val="-3676"/>
          <a:lumOff val="-12171"/>
        </a:schemeClr>
      </a:tcTxStyle>
      <a:tcStyle>
        <a:tcBdr>
          <a:left>
            <a:ln w="12700" cap="flat">
              <a:solidFill>
                <a:srgbClr val="808251"/>
              </a:solidFill>
              <a:prstDash val="solid"/>
              <a:miter lim="400000"/>
            </a:ln>
          </a:left>
          <a:right>
            <a:ln w="12700" cap="flat">
              <a:solidFill>
                <a:srgbClr val="808251"/>
              </a:solidFill>
              <a:prstDash val="solid"/>
              <a:miter lim="400000"/>
            </a:ln>
          </a:right>
          <a:top>
            <a:ln w="12700" cap="flat">
              <a:solidFill>
                <a:srgbClr val="808251"/>
              </a:solidFill>
              <a:prstDash val="solid"/>
              <a:miter lim="400000"/>
            </a:ln>
          </a:top>
          <a:bottom>
            <a:ln w="12700" cap="flat">
              <a:solidFill>
                <a:srgbClr val="808251"/>
              </a:solidFill>
              <a:prstDash val="solid"/>
              <a:miter lim="400000"/>
            </a:ln>
          </a:bottom>
          <a:insideH>
            <a:ln w="12700" cap="flat">
              <a:solidFill>
                <a:srgbClr val="808251"/>
              </a:solidFill>
              <a:prstDash val="solid"/>
              <a:miter lim="400000"/>
            </a:ln>
          </a:insideH>
          <a:insideV>
            <a:ln w="12700" cap="flat">
              <a:solidFill>
                <a:srgbClr val="808251"/>
              </a:solidFill>
              <a:prstDash val="solid"/>
              <a:miter lim="400000"/>
            </a:ln>
          </a:insideV>
        </a:tcBdr>
        <a:fill>
          <a:noFill/>
        </a:fill>
      </a:tcStyle>
    </a:wholeTbl>
    <a:band2H>
      <a:tcTxStyle/>
      <a:tcStyle>
        <a:tcBdr/>
        <a:fill>
          <a:solidFill>
            <a:srgbClr val="A8A861">
              <a:alpha val="27000"/>
            </a:srgbClr>
          </a:solidFill>
        </a:fill>
      </a:tcStyle>
    </a:band2H>
    <a:firstCol>
      <a:tcTxStyle b="off" i="off">
        <a:font>
          <a:latin typeface="DIN Alternate"/>
          <a:ea typeface="DIN Alternate"/>
          <a:cs typeface="DIN Alternate"/>
        </a:font>
        <a:srgbClr val="FFFFFF"/>
      </a:tcTxStyle>
      <a:tcStyle>
        <a:tcBdr>
          <a:left>
            <a:ln w="12700" cap="flat">
              <a:solidFill>
                <a:srgbClr val="808251"/>
              </a:solidFill>
              <a:prstDash val="solid"/>
              <a:miter lim="400000"/>
            </a:ln>
          </a:left>
          <a:right>
            <a:ln w="12700" cap="flat">
              <a:solidFill>
                <a:srgbClr val="808251"/>
              </a:solidFill>
              <a:prstDash val="solid"/>
              <a:miter lim="400000"/>
            </a:ln>
          </a:right>
          <a:top>
            <a:ln w="12700" cap="flat">
              <a:solidFill>
                <a:srgbClr val="808251"/>
              </a:solidFill>
              <a:prstDash val="solid"/>
              <a:miter lim="400000"/>
            </a:ln>
          </a:top>
          <a:bottom>
            <a:ln w="12700" cap="flat">
              <a:solidFill>
                <a:srgbClr val="808251"/>
              </a:solidFill>
              <a:prstDash val="solid"/>
              <a:miter lim="400000"/>
            </a:ln>
          </a:bottom>
          <a:insideH>
            <a:ln w="12700" cap="flat">
              <a:solidFill>
                <a:srgbClr val="808251"/>
              </a:solidFill>
              <a:prstDash val="solid"/>
              <a:miter lim="400000"/>
            </a:ln>
          </a:insideH>
          <a:insideV>
            <a:ln w="12700" cap="flat">
              <a:solidFill>
                <a:srgbClr val="808251"/>
              </a:solidFill>
              <a:prstDash val="solid"/>
              <a:miter lim="400000"/>
            </a:ln>
          </a:insideV>
        </a:tcBdr>
        <a:fill>
          <a:solidFill>
            <a:srgbClr val="8F9541">
              <a:alpha val="75000"/>
            </a:srgbClr>
          </a:solidFill>
        </a:fill>
      </a:tcStyle>
    </a:firstCol>
    <a:lastRow>
      <a:tcTxStyle b="off" i="off">
        <a:font>
          <a:latin typeface="DIN Alternate"/>
          <a:ea typeface="DIN Alternate"/>
          <a:cs typeface="DIN Alternate"/>
        </a:font>
        <a:schemeClr val="accent2">
          <a:satOff val="-3676"/>
          <a:lumOff val="-12171"/>
        </a:schemeClr>
      </a:tcTxStyle>
      <a:tcStyle>
        <a:tcBdr>
          <a:left>
            <a:ln w="12700" cap="flat">
              <a:solidFill>
                <a:srgbClr val="808251"/>
              </a:solidFill>
              <a:prstDash val="solid"/>
              <a:miter lim="400000"/>
            </a:ln>
          </a:left>
          <a:right>
            <a:ln w="12700" cap="flat">
              <a:solidFill>
                <a:srgbClr val="808251"/>
              </a:solidFill>
              <a:prstDash val="solid"/>
              <a:miter lim="400000"/>
            </a:ln>
          </a:right>
          <a:top>
            <a:ln w="50800" cap="flat">
              <a:solidFill>
                <a:srgbClr val="808251"/>
              </a:solidFill>
              <a:prstDash val="solid"/>
              <a:miter lim="400000"/>
            </a:ln>
          </a:top>
          <a:bottom>
            <a:ln w="12700" cap="flat">
              <a:solidFill>
                <a:srgbClr val="808251"/>
              </a:solidFill>
              <a:prstDash val="solid"/>
              <a:miter lim="400000"/>
            </a:ln>
          </a:bottom>
          <a:insideH>
            <a:ln w="12700" cap="flat">
              <a:solidFill>
                <a:srgbClr val="808251"/>
              </a:solidFill>
              <a:prstDash val="solid"/>
              <a:miter lim="400000"/>
            </a:ln>
          </a:insideH>
          <a:insideV>
            <a:ln w="12700" cap="flat">
              <a:solidFill>
                <a:srgbClr val="808251"/>
              </a:solidFill>
              <a:prstDash val="solid"/>
              <a:miter lim="400000"/>
            </a:ln>
          </a:insideV>
        </a:tcBdr>
        <a:fill>
          <a:noFill/>
        </a:fill>
      </a:tcStyle>
    </a:lastRow>
    <a:firstRow>
      <a:tcTxStyle b="off" i="off">
        <a:font>
          <a:latin typeface="DIN Alternate"/>
          <a:ea typeface="DIN Alternate"/>
          <a:cs typeface="DIN Alternate"/>
        </a:font>
        <a:srgbClr val="FFFFFF"/>
      </a:tcTxStyle>
      <a:tcStyle>
        <a:tcBdr>
          <a:left>
            <a:ln w="12700" cap="flat">
              <a:solidFill>
                <a:srgbClr val="808251"/>
              </a:solidFill>
              <a:prstDash val="solid"/>
              <a:miter lim="400000"/>
            </a:ln>
          </a:left>
          <a:right>
            <a:ln w="12700" cap="flat">
              <a:solidFill>
                <a:srgbClr val="808251"/>
              </a:solidFill>
              <a:prstDash val="solid"/>
              <a:miter lim="400000"/>
            </a:ln>
          </a:right>
          <a:top>
            <a:ln w="12700" cap="flat">
              <a:solidFill>
                <a:srgbClr val="808251"/>
              </a:solidFill>
              <a:prstDash val="solid"/>
              <a:miter lim="400000"/>
            </a:ln>
          </a:top>
          <a:bottom>
            <a:ln w="12700" cap="flat">
              <a:solidFill>
                <a:srgbClr val="808251"/>
              </a:solidFill>
              <a:prstDash val="solid"/>
              <a:miter lim="400000"/>
            </a:ln>
          </a:bottom>
          <a:insideH>
            <a:ln w="12700" cap="flat">
              <a:solidFill>
                <a:srgbClr val="808251"/>
              </a:solidFill>
              <a:prstDash val="solid"/>
              <a:miter lim="400000"/>
            </a:ln>
          </a:insideH>
          <a:insideV>
            <a:ln w="12700" cap="flat">
              <a:solidFill>
                <a:srgbClr val="808251"/>
              </a:solidFill>
              <a:prstDash val="solid"/>
              <a:miter lim="400000"/>
            </a:ln>
          </a:insideV>
        </a:tcBdr>
        <a:fill>
          <a:solidFill>
            <a:srgbClr val="8F9541">
              <a:alpha val="75000"/>
            </a:srgbClr>
          </a:solidFill>
        </a:fill>
      </a:tcStyle>
    </a:firstRow>
  </a:tblStyle>
  <a:tblStyle styleId="{EEE7283C-3CF3-47DC-8721-378D4A62B228}" styleName="">
    <a:tblBg/>
    <a:wholeTbl>
      <a:tcTxStyle b="off" i="off">
        <a:font>
          <a:latin typeface="Iowan Old Style Roman"/>
          <a:ea typeface="Iowan Old Style Roman"/>
          <a:cs typeface="Iowan Old Style Roman"/>
        </a:font>
        <a:srgbClr val="FFFFFF"/>
      </a:tcTxStyle>
      <a:tcStyle>
        <a:tcBdr>
          <a:left>
            <a:ln w="12700" cap="flat">
              <a:noFill/>
              <a:miter lim="400000"/>
            </a:ln>
          </a:left>
          <a:right>
            <a:ln w="12700" cap="flat">
              <a:noFill/>
              <a:miter lim="400000"/>
            </a:ln>
          </a:right>
          <a:top>
            <a:ln w="12700" cap="flat">
              <a:solidFill>
                <a:srgbClr val="FFFDEF"/>
              </a:solidFill>
              <a:prstDash val="solid"/>
              <a:miter lim="400000"/>
            </a:ln>
          </a:top>
          <a:bottom>
            <a:ln w="12700" cap="flat">
              <a:solidFill>
                <a:srgbClr val="FFFDEF"/>
              </a:solidFill>
              <a:prstDash val="solid"/>
              <a:miter lim="400000"/>
            </a:ln>
          </a:bottom>
          <a:insideH>
            <a:ln w="12700" cap="flat">
              <a:solidFill>
                <a:srgbClr val="FFFDEF"/>
              </a:solidFill>
              <a:prstDash val="solid"/>
              <a:miter lim="400000"/>
            </a:ln>
          </a:insideH>
          <a:insideV>
            <a:ln w="12700" cap="flat">
              <a:noFill/>
              <a:miter lim="400000"/>
            </a:ln>
          </a:insideV>
        </a:tcBdr>
        <a:fill>
          <a:noFill/>
        </a:fill>
      </a:tcStyle>
    </a:wholeTbl>
    <a:band2H>
      <a:tcTxStyle/>
      <a:tcStyle>
        <a:tcBdr/>
        <a:fill>
          <a:solidFill>
            <a:srgbClr val="A8A861">
              <a:alpha val="27000"/>
            </a:srgbClr>
          </a:solidFill>
        </a:fill>
      </a:tcStyle>
    </a:band2H>
    <a:firstCol>
      <a:tcTxStyle b="off" i="off">
        <a:font>
          <a:latin typeface="DIN Alternate"/>
          <a:ea typeface="DIN Alternate"/>
          <a:cs typeface="DIN Alternate"/>
        </a:font>
        <a:srgbClr val="FFFFFF"/>
      </a:tcTxStyle>
      <a:tcStyle>
        <a:tcBdr>
          <a:left>
            <a:ln w="12700" cap="flat">
              <a:solidFill>
                <a:srgbClr val="FFFDEF"/>
              </a:solidFill>
              <a:prstDash val="solid"/>
              <a:miter lim="400000"/>
            </a:ln>
          </a:left>
          <a:right>
            <a:ln w="12700" cap="flat">
              <a:solidFill>
                <a:srgbClr val="FFFDEF"/>
              </a:solidFill>
              <a:prstDash val="solid"/>
              <a:miter lim="400000"/>
            </a:ln>
          </a:right>
          <a:top>
            <a:ln w="12700" cap="flat">
              <a:solidFill>
                <a:srgbClr val="FFFDEF"/>
              </a:solidFill>
              <a:prstDash val="solid"/>
              <a:miter lim="400000"/>
            </a:ln>
          </a:top>
          <a:bottom>
            <a:ln w="12700" cap="flat">
              <a:solidFill>
                <a:srgbClr val="FFFDEF"/>
              </a:solidFill>
              <a:prstDash val="solid"/>
              <a:miter lim="400000"/>
            </a:ln>
          </a:bottom>
          <a:insideH>
            <a:ln w="12700" cap="flat">
              <a:solidFill>
                <a:srgbClr val="FFFDEF"/>
              </a:solidFill>
              <a:prstDash val="solid"/>
              <a:miter lim="400000"/>
            </a:ln>
          </a:insideH>
          <a:insideV>
            <a:ln w="12700" cap="flat">
              <a:noFill/>
              <a:miter lim="400000"/>
            </a:ln>
          </a:insideV>
        </a:tcBdr>
        <a:fill>
          <a:noFill/>
        </a:fill>
      </a:tcStyle>
    </a:firstCol>
    <a:la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12700" cap="flat">
              <a:solidFill>
                <a:srgbClr val="FFFDEF"/>
              </a:solidFill>
              <a:prstDash val="solid"/>
              <a:miter lim="400000"/>
            </a:ln>
          </a:top>
          <a:bottom>
            <a:ln w="12700" cap="flat">
              <a:solidFill>
                <a:srgbClr val="FFFDEF"/>
              </a:solidFill>
              <a:prstDash val="solid"/>
              <a:miter lim="400000"/>
            </a:ln>
          </a:bottom>
          <a:insideH>
            <a:ln w="12700" cap="flat">
              <a:solidFill>
                <a:srgbClr val="FFFDEF"/>
              </a:solidFill>
              <a:prstDash val="solid"/>
              <a:miter lim="400000"/>
            </a:ln>
          </a:insideH>
          <a:insideV>
            <a:ln w="12700" cap="flat">
              <a:noFill/>
              <a:miter lim="400000"/>
            </a:ln>
          </a:insideV>
        </a:tcBdr>
        <a:fill>
          <a:noFill/>
        </a:fill>
      </a:tcStyle>
    </a:lastRow>
    <a:fir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12700" cap="flat">
              <a:solidFill>
                <a:srgbClr val="FFFDEF"/>
              </a:solidFill>
              <a:prstDash val="solid"/>
              <a:miter lim="400000"/>
            </a:ln>
          </a:top>
          <a:bottom>
            <a:ln w="12700" cap="flat">
              <a:solidFill>
                <a:srgbClr val="FFFDEF"/>
              </a:solidFill>
              <a:prstDash val="solid"/>
              <a:miter lim="400000"/>
            </a:ln>
          </a:bottom>
          <a:insideH>
            <a:ln w="12700" cap="flat">
              <a:solidFill>
                <a:srgbClr val="FFFDEF"/>
              </a:solidFill>
              <a:prstDash val="solid"/>
              <a:miter lim="400000"/>
            </a:ln>
          </a:insideH>
          <a:insideV>
            <a:ln w="12700" cap="flat">
              <a:noFill/>
              <a:miter lim="400000"/>
            </a:ln>
          </a:insideV>
        </a:tcBdr>
        <a:fill>
          <a:noFill/>
        </a:fill>
      </a:tcStyle>
    </a:firstRow>
  </a:tblStyle>
  <a:tblStyle styleId="{CF821DB8-F4EB-4A41-A1BA-3FCAFE7338EE}" styleName="">
    <a:tblBg/>
    <a:wholeTbl>
      <a:tcTxStyle b="off" i="off">
        <a:font>
          <a:latin typeface="Iowan Old Style Roman"/>
          <a:ea typeface="Iowan Old Style Roman"/>
          <a:cs typeface="Iowan Old Style Roman"/>
        </a:font>
        <a:srgbClr val="5C5C5C"/>
      </a:tcTxStyle>
      <a:tcStyle>
        <a:tcBdr>
          <a:left>
            <a:ln w="12700" cap="flat">
              <a:noFill/>
              <a:miter lim="400000"/>
            </a:ln>
          </a:left>
          <a:right>
            <a:ln w="12700" cap="flat">
              <a:noFill/>
              <a:miter lim="400000"/>
            </a:ln>
          </a:right>
          <a:top>
            <a:ln w="25400" cap="flat">
              <a:solidFill>
                <a:schemeClr val="accent3">
                  <a:hueOff val="-256224"/>
                  <a:satOff val="-13732"/>
                  <a:lumOff val="-19712"/>
                  <a:alpha val="61000"/>
                </a:schemeClr>
              </a:solidFill>
              <a:prstDash val="solid"/>
              <a:miter lim="400000"/>
            </a:ln>
          </a:top>
          <a:bottom>
            <a:ln w="25400" cap="flat">
              <a:solidFill>
                <a:schemeClr val="accent3">
                  <a:hueOff val="-256224"/>
                  <a:satOff val="-13732"/>
                  <a:lumOff val="-19712"/>
                  <a:alpha val="61000"/>
                </a:schemeClr>
              </a:solidFill>
              <a:prstDash val="solid"/>
              <a:miter lim="400000"/>
            </a:ln>
          </a:bottom>
          <a:insideH>
            <a:ln w="25400" cap="flat">
              <a:solidFill>
                <a:schemeClr val="accent3">
                  <a:hueOff val="-256224"/>
                  <a:satOff val="-13732"/>
                  <a:lumOff val="-19712"/>
                  <a:alpha val="61000"/>
                </a:schemeClr>
              </a:solidFill>
              <a:prstDash val="solid"/>
              <a:miter lim="400000"/>
            </a:ln>
          </a:insideH>
          <a:insideV>
            <a:ln w="12700" cap="flat">
              <a:noFill/>
              <a:miter lim="400000"/>
            </a:ln>
          </a:insideV>
        </a:tcBdr>
        <a:fill>
          <a:noFill/>
        </a:fill>
      </a:tcStyle>
    </a:wholeTbl>
    <a:band2H>
      <a:tcTxStyle/>
      <a:tcStyle>
        <a:tcBdr/>
        <a:fill>
          <a:solidFill>
            <a:srgbClr val="CBCBCB">
              <a:alpha val="36000"/>
            </a:srgbClr>
          </a:solidFill>
        </a:fill>
      </a:tcStyle>
    </a:band2H>
    <a:firstCol>
      <a:tcTxStyle b="off" i="off">
        <a:font>
          <a:latin typeface="DIN Alternate"/>
          <a:ea typeface="DIN Alternate"/>
          <a:cs typeface="DIN Alternate"/>
        </a:font>
        <a:srgbClr val="5C5C5C"/>
      </a:tcTxStyle>
      <a:tcStyle>
        <a:tcBdr>
          <a:left>
            <a:ln w="12700" cap="flat">
              <a:noFill/>
              <a:miter lim="400000"/>
            </a:ln>
          </a:left>
          <a:right>
            <a:ln w="25400" cap="flat">
              <a:solidFill>
                <a:schemeClr val="accent3">
                  <a:hueOff val="-256224"/>
                  <a:satOff val="-13732"/>
                  <a:lumOff val="-19712"/>
                  <a:alpha val="61000"/>
                </a:schemeClr>
              </a:solidFill>
              <a:prstDash val="solid"/>
              <a:miter lim="400000"/>
            </a:ln>
          </a:right>
          <a:top>
            <a:ln w="25400" cap="flat">
              <a:solidFill>
                <a:schemeClr val="accent3">
                  <a:hueOff val="-256224"/>
                  <a:satOff val="-13732"/>
                  <a:lumOff val="-19712"/>
                  <a:alpha val="61000"/>
                </a:schemeClr>
              </a:solidFill>
              <a:prstDash val="solid"/>
              <a:miter lim="400000"/>
            </a:ln>
          </a:top>
          <a:bottom>
            <a:ln w="25400" cap="flat">
              <a:solidFill>
                <a:schemeClr val="accent3">
                  <a:hueOff val="-256224"/>
                  <a:satOff val="-13732"/>
                  <a:lumOff val="-19712"/>
                  <a:alpha val="61000"/>
                </a:schemeClr>
              </a:solidFill>
              <a:prstDash val="solid"/>
              <a:miter lim="400000"/>
            </a:ln>
          </a:bottom>
          <a:insideH>
            <a:ln w="25400" cap="flat">
              <a:solidFill>
                <a:schemeClr val="accent3">
                  <a:hueOff val="-256224"/>
                  <a:satOff val="-13732"/>
                  <a:lumOff val="-19712"/>
                  <a:alpha val="61000"/>
                </a:schemeClr>
              </a:solidFill>
              <a:prstDash val="solid"/>
              <a:miter lim="400000"/>
            </a:ln>
          </a:insideH>
          <a:insideV>
            <a:ln w="12700" cap="flat">
              <a:noFill/>
              <a:miter lim="400000"/>
            </a:ln>
          </a:insideV>
        </a:tcBdr>
        <a:fill>
          <a:noFill/>
        </a:fill>
      </a:tcStyle>
    </a:firstCol>
    <a:la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25400" cap="flat">
              <a:solidFill>
                <a:schemeClr val="accent3">
                  <a:hueOff val="-256224"/>
                  <a:satOff val="-13732"/>
                  <a:lumOff val="-19712"/>
                  <a:alpha val="61000"/>
                </a:schemeClr>
              </a:solidFill>
              <a:prstDash val="solid"/>
              <a:miter lim="400000"/>
            </a:ln>
          </a:top>
          <a:bottom>
            <a:ln w="12700" cap="flat">
              <a:noFill/>
              <a:miter lim="400000"/>
            </a:ln>
          </a:bottom>
          <a:insideH>
            <a:ln w="25400" cap="flat">
              <a:solidFill>
                <a:schemeClr val="accent3">
                  <a:hueOff val="-256224"/>
                  <a:satOff val="-13732"/>
                  <a:lumOff val="-19712"/>
                  <a:alpha val="61000"/>
                </a:schemeClr>
              </a:solidFill>
              <a:prstDash val="solid"/>
              <a:miter lim="400000"/>
            </a:ln>
          </a:insideH>
          <a:insideV>
            <a:ln w="12700" cap="flat">
              <a:noFill/>
              <a:miter lim="400000"/>
            </a:ln>
          </a:insideV>
        </a:tcBdr>
        <a:fill>
          <a:noFill/>
        </a:fill>
      </a:tcStyle>
    </a:lastRow>
    <a:fir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12700" cap="flat">
              <a:noFill/>
              <a:miter lim="400000"/>
            </a:ln>
          </a:top>
          <a:bottom>
            <a:ln w="25400" cap="flat">
              <a:solidFill>
                <a:schemeClr val="accent3">
                  <a:hueOff val="-256224"/>
                  <a:satOff val="-13732"/>
                  <a:lumOff val="-19712"/>
                  <a:alpha val="61000"/>
                </a:schemeClr>
              </a:solidFill>
              <a:prstDash val="solid"/>
              <a:miter lim="400000"/>
            </a:ln>
          </a:bottom>
          <a:insideH>
            <a:ln w="25400" cap="flat">
              <a:solidFill>
                <a:schemeClr val="accent3">
                  <a:hueOff val="-256224"/>
                  <a:satOff val="-13732"/>
                  <a:lumOff val="-19712"/>
                  <a:alpha val="61000"/>
                </a:schemeClr>
              </a:solidFill>
              <a:prstDash val="solid"/>
              <a:miter lim="400000"/>
            </a:ln>
          </a:insideH>
          <a:insideV>
            <a:ln w="12700" cap="flat">
              <a:noFill/>
              <a:miter lim="400000"/>
            </a:ln>
          </a:insideV>
        </a:tcBdr>
        <a:fill>
          <a:noFill/>
        </a:fill>
      </a:tcStyle>
    </a:firstRow>
  </a:tblStyle>
  <a:tblStyle styleId="{33BA23B1-9221-436E-865A-0063620EA4FD}" styleName="">
    <a:tblBg/>
    <a:wholeTbl>
      <a:tcTxStyle b="off" i="off">
        <a:font>
          <a:latin typeface="Iowan Old Style Roman"/>
          <a:ea typeface="Iowan Old Style Roman"/>
          <a:cs typeface="Iowan Old Style Roman"/>
        </a:font>
        <a:srgbClr val="5C5C5C"/>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CBCBCB">
              <a:alpha val="25000"/>
            </a:srgbClr>
          </a:solidFill>
        </a:fill>
      </a:tcStyle>
    </a:wholeTbl>
    <a:band2H>
      <a:tcTxStyle/>
      <a:tcStyle>
        <a:tcBdr/>
        <a:fill>
          <a:solidFill>
            <a:srgbClr val="AEAEAE">
              <a:alpha val="25000"/>
            </a:srgbClr>
          </a:solidFill>
        </a:fill>
      </a:tcStyle>
    </a:band2H>
    <a:firstCol>
      <a:tcTxStyle b="off" i="off">
        <a:font>
          <a:latin typeface="DIN Alternate"/>
          <a:ea typeface="DIN Alternate"/>
          <a:cs typeface="DIN Alternate"/>
        </a:font>
        <a:srgbClr val="5C5C5C"/>
      </a:tcTxStyle>
      <a:tcStyle>
        <a:tcBdr>
          <a:left>
            <a:ln w="12700" cap="flat">
              <a:noFill/>
              <a:miter lim="400000"/>
            </a:ln>
          </a:left>
          <a:right>
            <a:ln w="12700" cap="flat">
              <a:solidFill>
                <a:srgbClr val="797B80"/>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CBCBCB">
              <a:alpha val="25000"/>
            </a:srgbClr>
          </a:solidFill>
        </a:fill>
      </a:tcStyle>
    </a:firstCol>
    <a:la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51504B">
              <a:alpha val="80000"/>
            </a:srgbClr>
          </a:solidFill>
        </a:fill>
      </a:tcStyle>
    </a:lastRow>
    <a:fir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51504B">
              <a:alpha val="80000"/>
            </a:srgbClr>
          </a:solidFill>
        </a:fill>
      </a:tcStyle>
    </a:firstRow>
  </a:tblStyle>
  <a:tblStyle styleId="{2708684C-4D16-4618-839F-0558EEFCDFE6}" styleName="">
    <a:tblBg/>
    <a:wholeTbl>
      <a:tcTxStyle b="off" i="off">
        <a:font>
          <a:latin typeface="Iowan Old Style Roman"/>
          <a:ea typeface="Iowan Old Style Roman"/>
          <a:cs typeface="Iowan Old Style Roman"/>
        </a:font>
        <a:srgbClr val="5C5C5C"/>
      </a:tcTxStyle>
      <a:tcStyle>
        <a:tcBdr>
          <a:left>
            <a:ln w="12700" cap="flat">
              <a:noFill/>
              <a:miter lim="400000"/>
            </a:ln>
          </a:left>
          <a:right>
            <a:ln w="12700" cap="flat">
              <a:noFill/>
              <a:miter lim="400000"/>
            </a:ln>
          </a:right>
          <a:top>
            <a:ln w="12700" cap="flat">
              <a:solidFill>
                <a:srgbClr val="5C5C5C"/>
              </a:solidFill>
              <a:custDash>
                <a:ds d="200000" sp="200000"/>
              </a:custDash>
              <a:miter lim="400000"/>
            </a:ln>
          </a:top>
          <a:bottom>
            <a:ln w="12700" cap="flat">
              <a:solidFill>
                <a:srgbClr val="5C5C5C"/>
              </a:solidFill>
              <a:custDash>
                <a:ds d="200000" sp="200000"/>
              </a:custDash>
              <a:miter lim="400000"/>
            </a:ln>
          </a:bottom>
          <a:insideH>
            <a:ln w="12700" cap="flat">
              <a:solidFill>
                <a:srgbClr val="5C5C5C"/>
              </a:solidFill>
              <a:custDash>
                <a:ds d="200000" sp="200000"/>
              </a:custDash>
              <a:miter lim="400000"/>
            </a:ln>
          </a:insideH>
          <a:insideV>
            <a:ln w="12700" cap="flat">
              <a:noFill/>
              <a:miter lim="400000"/>
            </a:ln>
          </a:insideV>
        </a:tcBdr>
        <a:fill>
          <a:noFill/>
        </a:fill>
      </a:tcStyle>
    </a:wholeTbl>
    <a:band2H>
      <a:tcTxStyle/>
      <a:tcStyle>
        <a:tcBdr/>
        <a:fill>
          <a:solidFill>
            <a:srgbClr val="EDEEEE"/>
          </a:solidFill>
        </a:fill>
      </a:tcStyle>
    </a:band2H>
    <a:firstCol>
      <a:tcTxStyle b="off" i="off">
        <a:font>
          <a:latin typeface="DIN Alternate"/>
          <a:ea typeface="DIN Alternate"/>
          <a:cs typeface="DIN Alternate"/>
        </a:font>
        <a:srgbClr val="5C5C5C"/>
      </a:tcTxStyle>
      <a:tcStyle>
        <a:tcBdr>
          <a:left>
            <a:ln w="12700" cap="flat">
              <a:noFill/>
              <a:miter lim="400000"/>
            </a:ln>
          </a:left>
          <a:right>
            <a:ln w="12700" cap="flat">
              <a:solidFill>
                <a:srgbClr val="5C5C5C"/>
              </a:solidFill>
              <a:prstDash val="solid"/>
              <a:miter lim="400000"/>
            </a:ln>
          </a:right>
          <a:top>
            <a:ln w="12700" cap="flat">
              <a:solidFill>
                <a:srgbClr val="5C5C5C"/>
              </a:solidFill>
              <a:custDash>
                <a:ds d="200000" sp="200000"/>
              </a:custDash>
              <a:miter lim="400000"/>
            </a:ln>
          </a:top>
          <a:bottom>
            <a:ln w="12700" cap="flat">
              <a:solidFill>
                <a:srgbClr val="5C5C5C"/>
              </a:solidFill>
              <a:custDash>
                <a:ds d="200000" sp="200000"/>
              </a:custDash>
              <a:miter lim="400000"/>
            </a:ln>
          </a:bottom>
          <a:insideH>
            <a:ln w="12700" cap="flat">
              <a:solidFill>
                <a:srgbClr val="5C5C5C"/>
              </a:solidFill>
              <a:custDash>
                <a:ds d="200000" sp="200000"/>
              </a:custDash>
              <a:miter lim="400000"/>
            </a:ln>
          </a:insideH>
          <a:insideV>
            <a:ln w="12700" cap="flat">
              <a:noFill/>
              <a:miter lim="400000"/>
            </a:ln>
          </a:insideV>
        </a:tcBdr>
        <a:fill>
          <a:noFill/>
        </a:fill>
      </a:tcStyle>
    </a:firstCol>
    <a:lastRow>
      <a:tcTxStyle b="off" i="off">
        <a:font>
          <a:latin typeface="DIN Alternate"/>
          <a:ea typeface="DIN Alternate"/>
          <a:cs typeface="DIN Alternate"/>
        </a:font>
        <a:srgbClr val="5C5C5C"/>
      </a:tcTxStyle>
      <a:tcStyle>
        <a:tcBdr>
          <a:left>
            <a:ln w="12700" cap="flat">
              <a:noFill/>
              <a:miter lim="400000"/>
            </a:ln>
          </a:left>
          <a:right>
            <a:ln w="12700" cap="flat">
              <a:noFill/>
              <a:miter lim="400000"/>
            </a:ln>
          </a:right>
          <a:top>
            <a:ln w="12700" cap="flat">
              <a:solidFill>
                <a:srgbClr val="5C5C5C"/>
              </a:solidFill>
              <a:prstDash val="solid"/>
              <a:miter lim="400000"/>
            </a:ln>
          </a:top>
          <a:bottom>
            <a:ln w="12700" cap="flat">
              <a:noFill/>
              <a:miter lim="400000"/>
            </a:ln>
          </a:bottom>
          <a:insideH>
            <a:ln w="12700" cap="flat">
              <a:solidFill>
                <a:srgbClr val="5C5C5C"/>
              </a:solidFill>
              <a:custDash>
                <a:ds d="200000" sp="200000"/>
              </a:custDash>
              <a:miter lim="400000"/>
            </a:ln>
          </a:insideH>
          <a:insideV>
            <a:ln w="12700" cap="flat">
              <a:noFill/>
              <a:miter lim="400000"/>
            </a:ln>
          </a:insideV>
        </a:tcBdr>
        <a:fill>
          <a:noFill/>
        </a:fill>
      </a:tcStyle>
    </a:lastRow>
    <a:firstRow>
      <a:tcTxStyle b="off" i="off">
        <a:font>
          <a:latin typeface="DIN Alternate"/>
          <a:ea typeface="DIN Alternate"/>
          <a:cs typeface="DIN Alternate"/>
        </a:font>
        <a:srgbClr val="5C5C5C"/>
      </a:tcTxStyle>
      <a:tcStyle>
        <a:tcBdr>
          <a:left>
            <a:ln w="12700" cap="flat">
              <a:noFill/>
              <a:miter lim="400000"/>
            </a:ln>
          </a:left>
          <a:right>
            <a:ln w="12700" cap="flat">
              <a:noFill/>
              <a:miter lim="400000"/>
            </a:ln>
          </a:right>
          <a:top>
            <a:ln w="12700" cap="flat">
              <a:noFill/>
              <a:miter lim="400000"/>
            </a:ln>
          </a:top>
          <a:bottom>
            <a:ln w="12700" cap="flat">
              <a:solidFill>
                <a:srgbClr val="5C5C5C"/>
              </a:solidFill>
              <a:prstDash val="solid"/>
              <a:miter lim="400000"/>
            </a:ln>
          </a:bottom>
          <a:insideH>
            <a:ln w="12700" cap="flat">
              <a:solidFill>
                <a:srgbClr val="5C5C5C"/>
              </a:solidFill>
              <a:custDash>
                <a:ds d="200000" sp="200000"/>
              </a:custDash>
              <a:miter lim="400000"/>
            </a:ln>
          </a:insideH>
          <a:insideV>
            <a:ln w="12700" cap="flat">
              <a:noFill/>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825" autoAdjust="0"/>
  </p:normalViewPr>
  <p:slideViewPr>
    <p:cSldViewPr>
      <p:cViewPr varScale="1">
        <p:scale>
          <a:sx n="51" d="100"/>
          <a:sy n="51" d="100"/>
        </p:scale>
        <p:origin x="948" y="36"/>
      </p:cViewPr>
      <p:guideLst>
        <p:guide orient="horz" pos="3072"/>
        <p:guide pos="409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5" name="Shape 135"/>
          <p:cNvSpPr>
            <a:spLocks noGrp="1" noRot="1" noChangeAspect="1"/>
          </p:cNvSpPr>
          <p:nvPr>
            <p:ph type="sldImg"/>
          </p:nvPr>
        </p:nvSpPr>
        <p:spPr>
          <a:xfrm>
            <a:off x="1143000" y="685800"/>
            <a:ext cx="4572000" cy="3429000"/>
          </a:xfrm>
          <a:prstGeom prst="rect">
            <a:avLst/>
          </a:prstGeom>
        </p:spPr>
        <p:txBody>
          <a:bodyPr/>
          <a:lstStyle/>
          <a:p>
            <a:endParaRPr/>
          </a:p>
        </p:txBody>
      </p:sp>
      <p:sp>
        <p:nvSpPr>
          <p:cNvPr id="136" name="Shape 13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23905422"/>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Keep in mind that businesses, airports,</a:t>
            </a:r>
            <a:r>
              <a:rPr lang="en-US" baseline="0" dirty="0" smtClean="0"/>
              <a:t> malls, </a:t>
            </a:r>
            <a:r>
              <a:rPr lang="en-US" baseline="0" dirty="0" err="1" smtClean="0"/>
              <a:t>etc</a:t>
            </a:r>
            <a:r>
              <a:rPr lang="en-US" baseline="0" dirty="0" smtClean="0"/>
              <a:t> are all investing in sleep. They have sleep pods, and sleep rooms to help boost creativity and energy.</a:t>
            </a:r>
            <a:endParaRPr lang="en-US" dirty="0"/>
          </a:p>
        </p:txBody>
      </p:sp>
    </p:spTree>
    <p:extLst>
      <p:ext uri="{BB962C8B-B14F-4D97-AF65-F5344CB8AC3E}">
        <p14:creationId xmlns:p14="http://schemas.microsoft.com/office/powerpoint/2010/main" val="462719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Cornell</a:t>
            </a:r>
            <a:r>
              <a:rPr lang="en-US" baseline="0" dirty="0" smtClean="0"/>
              <a:t> University psychologist James Maas has reported that most students suffer the consequences of </a:t>
            </a:r>
            <a:r>
              <a:rPr lang="en-US" baseline="0" dirty="0" err="1" smtClean="0"/>
              <a:t>sleping</a:t>
            </a:r>
            <a:r>
              <a:rPr lang="en-US" baseline="0" dirty="0" smtClean="0"/>
              <a:t> less than they should. To see if you are in the group, answer the following true/false questions.</a:t>
            </a:r>
          </a:p>
          <a:p>
            <a:endParaRPr lang="en-US" dirty="0" smtClean="0"/>
          </a:p>
          <a:p>
            <a:r>
              <a:rPr lang="en-US" dirty="0" smtClean="0"/>
              <a:t>If</a:t>
            </a:r>
            <a:r>
              <a:rPr lang="en-US" baseline="0" dirty="0" smtClean="0"/>
              <a:t> you answered true to three or more items, you probably are not getting enough sleep. To determine your </a:t>
            </a:r>
            <a:r>
              <a:rPr lang="en-US" baseline="0" dirty="0" err="1" smtClean="0"/>
              <a:t>seleep</a:t>
            </a:r>
            <a:r>
              <a:rPr lang="en-US" baseline="0" dirty="0" smtClean="0"/>
              <a:t> needs Maas recommends that you go to be 15 minutes earlier than usual every night for the next week- and continue to practice </a:t>
            </a:r>
            <a:r>
              <a:rPr lang="en-US" baseline="0" dirty="0" err="1" smtClean="0"/>
              <a:t>eby</a:t>
            </a:r>
            <a:r>
              <a:rPr lang="en-US" baseline="0" dirty="0" smtClean="0"/>
              <a:t> adding 15 minutes each week – until you </a:t>
            </a:r>
            <a:r>
              <a:rPr lang="en-US" baseline="0" dirty="0" err="1" smtClean="0"/>
              <a:t>wak</a:t>
            </a:r>
            <a:r>
              <a:rPr lang="en-US" baseline="0" dirty="0" smtClean="0"/>
              <a:t> without an alarm clock and feel alert all day.</a:t>
            </a:r>
            <a:endParaRPr lang="en-US" dirty="0"/>
          </a:p>
        </p:txBody>
      </p:sp>
    </p:spTree>
    <p:extLst>
      <p:ext uri="{BB962C8B-B14F-4D97-AF65-F5344CB8AC3E}">
        <p14:creationId xmlns:p14="http://schemas.microsoft.com/office/powerpoint/2010/main" val="3216916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Shape 215"/>
          <p:cNvSpPr>
            <a:spLocks noGrp="1" noRot="1" noChangeAspect="1"/>
          </p:cNvSpPr>
          <p:nvPr>
            <p:ph type="sldImg"/>
          </p:nvPr>
        </p:nvSpPr>
        <p:spPr>
          <a:prstGeom prst="rect">
            <a:avLst/>
          </a:prstGeom>
        </p:spPr>
        <p:txBody>
          <a:bodyPr/>
          <a:lstStyle/>
          <a:p>
            <a:endParaRPr/>
          </a:p>
        </p:txBody>
      </p:sp>
      <p:sp>
        <p:nvSpPr>
          <p:cNvPr id="216" name="Shape 216"/>
          <p:cNvSpPr>
            <a:spLocks noGrp="1"/>
          </p:cNvSpPr>
          <p:nvPr>
            <p:ph type="body" sz="quarter" idx="1"/>
          </p:nvPr>
        </p:nvSpPr>
        <p:spPr>
          <a:prstGeom prst="rect">
            <a:avLst/>
          </a:prstGeom>
        </p:spPr>
        <p:txBody>
          <a:bodyPr/>
          <a:lstStyle/>
          <a:p>
            <a:r>
              <a:rPr dirty="0"/>
              <a:t>We spend about one third of our life asleep. And we don’t have a choice. Much of how people, animals, and even plants function by something called circadian rhythms, or biological clocks. The circadian rhythms in humans include a sequence of bodily changes, such as those in body temperature, blood pressure, and sweepingness and wakefulness, that occurs every 24 hours. The human circadian rhythms usually operate on a </a:t>
            </a:r>
            <a:r>
              <a:rPr dirty="0" smtClean="0"/>
              <a:t>2</a:t>
            </a:r>
            <a:r>
              <a:rPr lang="en-US" dirty="0" smtClean="0"/>
              <a:t>5</a:t>
            </a:r>
            <a:r>
              <a:rPr dirty="0" smtClean="0"/>
              <a:t> </a:t>
            </a:r>
            <a:r>
              <a:rPr dirty="0"/>
              <a:t>hour day. </a:t>
            </a:r>
          </a:p>
          <a:p>
            <a:r>
              <a:rPr dirty="0"/>
              <a:t>Example: body temperature falls to its lowest point between 3:00am and 5:00 am each day. </a:t>
            </a:r>
          </a:p>
          <a:p>
            <a:endParaRPr dirty="0"/>
          </a:p>
          <a:p>
            <a:pPr>
              <a:defRPr b="1" u="sng"/>
            </a:pPr>
            <a:r>
              <a:rPr dirty="0"/>
              <a:t>Circadian rhythm</a:t>
            </a:r>
          </a:p>
          <a:p>
            <a:r>
              <a:rPr dirty="0"/>
              <a:t>Our bodies roughly synchronize with </a:t>
            </a:r>
            <a:r>
              <a:rPr/>
              <a:t>the </a:t>
            </a:r>
            <a:r>
              <a:rPr smtClean="0"/>
              <a:t>2</a:t>
            </a:r>
            <a:r>
              <a:rPr lang="en-US" smtClean="0"/>
              <a:t>5</a:t>
            </a:r>
            <a:r>
              <a:rPr smtClean="0"/>
              <a:t>-</a:t>
            </a:r>
            <a:r>
              <a:rPr dirty="0"/>
              <a:t>hour cycle of day and night by an internal biological clock called the </a:t>
            </a:r>
            <a:r>
              <a:rPr b="1" u="sng" dirty="0"/>
              <a:t>circadian rhythm</a:t>
            </a:r>
            <a:r>
              <a:rPr b="1" dirty="0"/>
              <a:t>. </a:t>
            </a:r>
            <a:r>
              <a:rPr dirty="0"/>
              <a:t>We normally associate this cycle with day and night. We sleep during the night and are awake at day in a 24 hour earth cycle.  But if you remove all the sleep/wake cues from the environment like, clocks, TV, sunrise and sunset, researchers have found that our actual sleep/wake cycle tends to be 25 hours. The reason this happens is unclear.</a:t>
            </a:r>
          </a:p>
          <a:p>
            <a:endParaRPr dirty="0"/>
          </a:p>
          <a:p>
            <a:r>
              <a:rPr dirty="0"/>
              <a:t>The circadian clock regulates our body and prepares us to sleep and wake. As morning approaches, body temperature rises, then peaks during the day, dips for a time in early afternoon (when many people take siestas), and begins to drop again in the evening. Thinking is sharpest and memory most accurate when we are at our daily peak in circadian arousal.</a:t>
            </a:r>
          </a:p>
          <a:p>
            <a:endParaRPr dirty="0"/>
          </a:p>
          <a:p>
            <a:r>
              <a:rPr b="1" dirty="0"/>
              <a:t>Age and experience can alter our circadian rhythm.</a:t>
            </a:r>
            <a:r>
              <a:rPr dirty="0"/>
              <a:t> Most 20-year-olds are evening energized. Their performance improvs across the day </a:t>
            </a:r>
          </a:p>
          <a:p>
            <a:r>
              <a:rPr dirty="0"/>
              <a:t>Most older adults are morning people. Their performance declines as the day wears on. By mid-evening, when the night has hardly begun for many young adults, retirement homes are typically quiet. After about age 20 (slightly earlier for women), we begin to shifting from later night people to morning people. Women become more morning oriented as they have children and also as they transition to menopause. </a:t>
            </a:r>
            <a:r>
              <a:rPr b="1" dirty="0"/>
              <a:t>Morning types tend to do better in school, to take more initiative, and to be less vulnerable to depression </a:t>
            </a:r>
          </a:p>
          <a:p>
            <a:endParaRPr b="1"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Shape 229"/>
          <p:cNvSpPr>
            <a:spLocks noGrp="1" noRot="1" noChangeAspect="1"/>
          </p:cNvSpPr>
          <p:nvPr>
            <p:ph type="sldImg"/>
          </p:nvPr>
        </p:nvSpPr>
        <p:spPr>
          <a:prstGeom prst="rect">
            <a:avLst/>
          </a:prstGeom>
        </p:spPr>
        <p:txBody>
          <a:bodyPr/>
          <a:lstStyle/>
          <a:p>
            <a:endParaRPr/>
          </a:p>
        </p:txBody>
      </p:sp>
      <p:sp>
        <p:nvSpPr>
          <p:cNvPr id="230" name="Shape 230"/>
          <p:cNvSpPr>
            <a:spLocks noGrp="1"/>
          </p:cNvSpPr>
          <p:nvPr>
            <p:ph type="body" sz="quarter" idx="1"/>
          </p:nvPr>
        </p:nvSpPr>
        <p:spPr>
          <a:prstGeom prst="rect">
            <a:avLst/>
          </a:prstGeom>
        </p:spPr>
        <p:txBody>
          <a:bodyPr/>
          <a:lstStyle/>
          <a:p>
            <a:r>
              <a:t>As you begin to fall asleep, your body temperature decreases, your pulse rate drops and your breathing becomes slow and even. Gradually your eyes close and your brain moves into the first stage of sleep. Sleep researchers have found that we sleep in stages. Before 2007, sleep was divided into 5 stages, since then, sleep researchers combined two stages and now sleep is divided into four stages.</a:t>
            </a:r>
          </a:p>
          <a:p>
            <a:endParaRPr/>
          </a:p>
          <a:p>
            <a:r>
              <a:t>About every 90 minutes, you cycle through four distinct sleep stages.  Sleep stages are measure by an EEG that detects brain waves.</a:t>
            </a:r>
          </a:p>
          <a:p>
            <a:endParaRPr/>
          </a:p>
          <a:p>
            <a:pPr>
              <a:defRPr b="1"/>
            </a:pPr>
            <a:r>
              <a:t>Stage 1</a:t>
            </a:r>
          </a:p>
          <a:p>
            <a:r>
              <a:t>Stage 1 is the stage of lightest sleep. As we enter stage 1 sleep, our pulse slows a bit and muscles relax, but our breathing becomes uneven and your brain waves grow irregular. Our brain waves slow down from an </a:t>
            </a:r>
            <a:r>
              <a:rPr u="sng"/>
              <a:t>alpha rhythm</a:t>
            </a:r>
            <a:r>
              <a:t> to the slower pattern of </a:t>
            </a:r>
            <a:r>
              <a:rPr u="sng"/>
              <a:t>theta waves</a:t>
            </a:r>
            <a:r>
              <a:t>. This transition may be accompanied by brief dreamlike images that resemble vidid photographs. Because stage 1 sleep is light, if we are awakened during this stage, we will probably recall these images and feel as if we have not slept at all.  During the transition into stage 1, it is also common to experience </a:t>
            </a:r>
            <a:r>
              <a:rPr b="1" u="sng"/>
              <a:t>hypnic jerks.</a:t>
            </a:r>
            <a:r>
              <a:t> The are those involuntary twitches that occurs just as we are beginning to fall asleep. It causes us to awaken suddenly for a moment.</a:t>
            </a:r>
          </a:p>
          <a:p>
            <a:endParaRPr/>
          </a:p>
          <a:p>
            <a:endParaRPr/>
          </a:p>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Shape 261"/>
          <p:cNvSpPr>
            <a:spLocks noGrp="1" noRot="1" noChangeAspect="1"/>
          </p:cNvSpPr>
          <p:nvPr>
            <p:ph type="sldImg"/>
          </p:nvPr>
        </p:nvSpPr>
        <p:spPr>
          <a:prstGeom prst="rect">
            <a:avLst/>
          </a:prstGeom>
        </p:spPr>
        <p:txBody>
          <a:bodyPr/>
          <a:lstStyle/>
          <a:p>
            <a:endParaRPr/>
          </a:p>
        </p:txBody>
      </p:sp>
      <p:sp>
        <p:nvSpPr>
          <p:cNvPr id="262" name="Shape 262"/>
          <p:cNvSpPr>
            <a:spLocks noGrp="1"/>
          </p:cNvSpPr>
          <p:nvPr>
            <p:ph type="body" sz="quarter" idx="1"/>
          </p:nvPr>
        </p:nvSpPr>
        <p:spPr>
          <a:prstGeom prst="rect">
            <a:avLst/>
          </a:prstGeom>
        </p:spPr>
        <p:txBody>
          <a:bodyPr/>
          <a:lstStyle/>
          <a:p>
            <a:r>
              <a:t>If we are not awakened, we remain in stage 1 sleep no more than 20 to 40 minutes. Then we move into the second stage of sleep.  Breathing and heart rate slows. There is no eye movement during this time and dreaming is very rare. The sleeper is quite easily awakened. </a:t>
            </a:r>
          </a:p>
          <a:p>
            <a:endParaRPr/>
          </a:p>
          <a:p>
            <a:r>
              <a:rPr b="1" u="sng"/>
              <a:t>Stage 3</a:t>
            </a:r>
            <a:r>
              <a:t> - During stage 3, sleep is deep, and the brain produces delta waves - the slowest of the four patterns. Stage 3 is during which someone would have the greatest difficulty waking us up. Dreaming is more common in this stage than in other stages of NREM sleep though not as common as in REM sleep. The content of these dreams tends to be disconnected, less vivid, and less memorable than those that occur during REM sleep. This is also the stage during which </a:t>
            </a:r>
            <a:r>
              <a:rPr b="1" u="sng"/>
              <a:t>parasomnias</a:t>
            </a:r>
            <a:r>
              <a:rPr i="1"/>
              <a:t> or sleeping disorders like night terrors</a:t>
            </a:r>
            <a:r>
              <a:t> most commonly occur.  After perhaps half an hour of stage 3 sleep, we begin a relatively quick journey back to stage 2 to stage to 1. About 90 minutes will have passed since we fell asleep. Now something strange happens. </a:t>
            </a:r>
          </a:p>
          <a:p>
            <a:endParaRPr/>
          </a:p>
          <a:p>
            <a:r>
              <a:rPr b="1" u="sng"/>
              <a:t>REM Sleep</a:t>
            </a:r>
            <a:r>
              <a:t>: Suddenly, we breathe more irregularly, blood pressure rises, and the heart beats faster. Brain waves become similar to those of stage 1 sleep. This is a stage called rapid-eye movement or REM sleep, because beneath our closed lids, our eyes are moving rapidly. The preceding three stages are known as non-rapid-eye-movment, or NREM sleep because our eyes do not move as much during them.</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 name="Shape 303"/>
          <p:cNvSpPr>
            <a:spLocks noGrp="1" noRot="1" noChangeAspect="1"/>
          </p:cNvSpPr>
          <p:nvPr>
            <p:ph type="sldImg"/>
          </p:nvPr>
        </p:nvSpPr>
        <p:spPr>
          <a:prstGeom prst="rect">
            <a:avLst/>
          </a:prstGeom>
        </p:spPr>
        <p:txBody>
          <a:bodyPr/>
          <a:lstStyle/>
          <a:p>
            <a:endParaRPr/>
          </a:p>
        </p:txBody>
      </p:sp>
      <p:sp>
        <p:nvSpPr>
          <p:cNvPr id="304" name="Shape 304"/>
          <p:cNvSpPr>
            <a:spLocks noGrp="1"/>
          </p:cNvSpPr>
          <p:nvPr>
            <p:ph type="body" sz="quarter" idx="1"/>
          </p:nvPr>
        </p:nvSpPr>
        <p:spPr>
          <a:prstGeom prst="rect">
            <a:avLst/>
          </a:prstGeom>
        </p:spPr>
        <p:txBody>
          <a:bodyPr/>
          <a:lstStyle/>
          <a:p>
            <a:r>
              <a:t>Suddenly, we breathe more irregularly, blood pressure rises, and the heart beats faster. Brain waves become similar to those of stage 1 sleep. This is a stage called rapid-eye movement or REM sleep, because beneath our closed lids, our eyes are moving rapidly. The preceding four stages are known as non-rapid-eye-movment, or NREM sleep because our eyes do not move as much during them. Brain energy use in REM sleep equals or exceeds energy use in waking. The rate in non-REM sleep is 11–40% lower</a:t>
            </a:r>
          </a:p>
          <a:p>
            <a:endParaRPr/>
          </a:p>
          <a:p>
            <a:r>
              <a:t> Two brain chemical systems work together to paralyze skeletal muscles during this stage. This is important so we don’t act out our dreams.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body" sz="quarter" idx="13"/>
          </p:nvPr>
        </p:nvSpPr>
        <p:spPr>
          <a:xfrm>
            <a:off x="571500" y="5588000"/>
            <a:ext cx="11875780" cy="3"/>
          </a:xfrm>
          <a:prstGeom prst="line">
            <a:avLst/>
          </a:prstGeom>
          <a:ln w="38100" cap="rnd">
            <a:solidFill>
              <a:srgbClr val="747676"/>
            </a:solidFill>
            <a:custDash>
              <a:ds d="100000" sp="200000"/>
            </a:custDash>
            <a:round/>
          </a:ln>
        </p:spPr>
        <p:txBody>
          <a:bodyPr anchor="ctr">
            <a:noAutofit/>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12" name="Shape 12"/>
          <p:cNvSpPr>
            <a:spLocks noGrp="1"/>
          </p:cNvSpPr>
          <p:nvPr>
            <p:ph type="title"/>
          </p:nvPr>
        </p:nvSpPr>
        <p:spPr>
          <a:xfrm>
            <a:off x="571500" y="571500"/>
            <a:ext cx="11861800" cy="5181600"/>
          </a:xfrm>
          <a:prstGeom prst="rect">
            <a:avLst/>
          </a:prstGeom>
        </p:spPr>
        <p:txBody>
          <a:bodyPr anchor="b"/>
          <a:lstStyle>
            <a:lvl1pPr algn="ctr">
              <a:lnSpc>
                <a:spcPct val="80000"/>
              </a:lnSpc>
              <a:spcBef>
                <a:spcPts val="0"/>
              </a:spcBef>
              <a:defRPr sz="12100">
                <a:solidFill>
                  <a:srgbClr val="5C5C5C"/>
                </a:solidFill>
              </a:defRPr>
            </a:lvl1pPr>
          </a:lstStyle>
          <a:p>
            <a:r>
              <a:t>Title Text</a:t>
            </a:r>
          </a:p>
        </p:txBody>
      </p:sp>
      <p:sp>
        <p:nvSpPr>
          <p:cNvPr id="13" name="Shape 13"/>
          <p:cNvSpPr>
            <a:spLocks noGrp="1"/>
          </p:cNvSpPr>
          <p:nvPr>
            <p:ph type="body" sz="half" idx="1"/>
          </p:nvPr>
        </p:nvSpPr>
        <p:spPr>
          <a:xfrm>
            <a:off x="571500" y="5676900"/>
            <a:ext cx="11861800" cy="3263900"/>
          </a:xfrm>
          <a:prstGeom prst="rect">
            <a:avLst/>
          </a:prstGeom>
        </p:spPr>
        <p:txBody>
          <a:bodyPr/>
          <a:lstStyle>
            <a:lvl1pPr marL="0" indent="0" algn="ctr">
              <a:lnSpc>
                <a:spcPct val="70000"/>
              </a:lnSpc>
              <a:spcBef>
                <a:spcPts val="0"/>
              </a:spcBef>
              <a:buSzTx/>
              <a:buFontTx/>
              <a:buNone/>
              <a:defRPr sz="4800">
                <a:solidFill>
                  <a:srgbClr val="747676"/>
                </a:solidFill>
                <a:latin typeface="Iowan Old Style Italic"/>
                <a:ea typeface="Iowan Old Style Italic"/>
                <a:cs typeface="Iowan Old Style Italic"/>
                <a:sym typeface="Iowan Old Style Italic"/>
              </a:defRPr>
            </a:lvl1pPr>
            <a:lvl2pPr marL="0" indent="228600" algn="ctr">
              <a:lnSpc>
                <a:spcPct val="70000"/>
              </a:lnSpc>
              <a:spcBef>
                <a:spcPts val="0"/>
              </a:spcBef>
              <a:buSzTx/>
              <a:buFontTx/>
              <a:buNone/>
              <a:defRPr sz="4800">
                <a:solidFill>
                  <a:srgbClr val="747676"/>
                </a:solidFill>
                <a:latin typeface="Iowan Old Style Italic"/>
                <a:ea typeface="Iowan Old Style Italic"/>
                <a:cs typeface="Iowan Old Style Italic"/>
                <a:sym typeface="Iowan Old Style Italic"/>
              </a:defRPr>
            </a:lvl2pPr>
            <a:lvl3pPr marL="0" indent="457200" algn="ctr">
              <a:lnSpc>
                <a:spcPct val="70000"/>
              </a:lnSpc>
              <a:spcBef>
                <a:spcPts val="0"/>
              </a:spcBef>
              <a:buSzTx/>
              <a:buFontTx/>
              <a:buNone/>
              <a:defRPr sz="4800">
                <a:solidFill>
                  <a:srgbClr val="747676"/>
                </a:solidFill>
                <a:latin typeface="Iowan Old Style Italic"/>
                <a:ea typeface="Iowan Old Style Italic"/>
                <a:cs typeface="Iowan Old Style Italic"/>
                <a:sym typeface="Iowan Old Style Italic"/>
              </a:defRPr>
            </a:lvl3pPr>
            <a:lvl4pPr marL="0" indent="685800" algn="ctr">
              <a:lnSpc>
                <a:spcPct val="70000"/>
              </a:lnSpc>
              <a:spcBef>
                <a:spcPts val="0"/>
              </a:spcBef>
              <a:buSzTx/>
              <a:buFontTx/>
              <a:buNone/>
              <a:defRPr sz="4800">
                <a:solidFill>
                  <a:srgbClr val="747676"/>
                </a:solidFill>
                <a:latin typeface="Iowan Old Style Italic"/>
                <a:ea typeface="Iowan Old Style Italic"/>
                <a:cs typeface="Iowan Old Style Italic"/>
                <a:sym typeface="Iowan Old Style Italic"/>
              </a:defRPr>
            </a:lvl4pPr>
            <a:lvl5pPr marL="0" indent="914400" algn="ctr">
              <a:lnSpc>
                <a:spcPct val="70000"/>
              </a:lnSpc>
              <a:spcBef>
                <a:spcPts val="0"/>
              </a:spcBef>
              <a:buSzTx/>
              <a:buFontTx/>
              <a:buNone/>
              <a:defRPr sz="4800">
                <a:solidFill>
                  <a:srgbClr val="747676"/>
                </a:solidFill>
                <a:latin typeface="Iowan Old Style Italic"/>
                <a:ea typeface="Iowan Old Style Italic"/>
                <a:cs typeface="Iowan Old Style Italic"/>
                <a:sym typeface="Iowan Old Style Italic"/>
              </a:defRPr>
            </a:lvl5pPr>
          </a:lstStyle>
          <a:p>
            <a:r>
              <a:t>Body Level One</a:t>
            </a:r>
          </a:p>
          <a:p>
            <a:pPr lvl="1"/>
            <a:r>
              <a:t>Body Level Two</a:t>
            </a:r>
          </a:p>
          <a:p>
            <a:pPr lvl="2"/>
            <a:r>
              <a:t>Body Level Three</a:t>
            </a:r>
          </a:p>
          <a:p>
            <a:pPr lvl="3"/>
            <a:r>
              <a:t>Body Level Four</a:t>
            </a:r>
          </a:p>
          <a:p>
            <a:pPr lvl="4"/>
            <a:r>
              <a:t>Body Level Five</a:t>
            </a:r>
          </a:p>
        </p:txBody>
      </p:sp>
      <p:sp>
        <p:nvSpPr>
          <p:cNvPr id="14" name="Shape 14"/>
          <p:cNvSpPr>
            <a:spLocks noGrp="1"/>
          </p:cNvSpPr>
          <p:nvPr>
            <p:ph type="sldNum" sz="quarter" idx="2"/>
          </p:nvPr>
        </p:nvSpPr>
        <p:spPr>
          <a:xfrm>
            <a:off x="12088552" y="9189156"/>
            <a:ext cx="309365" cy="3429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11" name="Shape 111"/>
          <p:cNvSpPr>
            <a:spLocks noGrp="1"/>
          </p:cNvSpPr>
          <p:nvPr>
            <p:ph type="pic" idx="13"/>
          </p:nvPr>
        </p:nvSpPr>
        <p:spPr>
          <a:xfrm>
            <a:off x="0" y="0"/>
            <a:ext cx="13004800" cy="9753600"/>
          </a:xfrm>
          <a:prstGeom prst="rect">
            <a:avLst/>
          </a:prstGeom>
        </p:spPr>
        <p:txBody>
          <a:bodyPr lIns="91439" tIns="45719" rIns="91439" bIns="45719">
            <a:noAutofit/>
          </a:bodyPr>
          <a:lstStyle/>
          <a:p>
            <a:endParaRPr/>
          </a:p>
        </p:txBody>
      </p:sp>
      <p:sp>
        <p:nvSpPr>
          <p:cNvPr id="112" name="Shape 112"/>
          <p:cNvSpPr>
            <a:spLocks noGrp="1"/>
          </p:cNvSpPr>
          <p:nvPr>
            <p:ph type="sldNum" sz="quarter" idx="2"/>
          </p:nvPr>
        </p:nvSpPr>
        <p:spPr>
          <a:prstGeom prst="rect">
            <a:avLst/>
          </a:prstGeom>
        </p:spPr>
        <p:txBody>
          <a:bodyPr/>
          <a:lstStyle>
            <a:lvl1pPr>
              <a:defRPr>
                <a:solidFill>
                  <a:srgbClr val="CBCBCB"/>
                </a:solidFill>
              </a:defRPr>
            </a:lvl1p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9" name="Shape 11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copy 3">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126" name="funtheme_star_white.png"/>
          <p:cNvPicPr>
            <a:picLocks noChangeAspect="1"/>
          </p:cNvPicPr>
          <p:nvPr/>
        </p:nvPicPr>
        <p:blipFill>
          <a:blip r:embed="rId3">
            <a:extLst/>
          </a:blip>
          <a:stretch>
            <a:fillRect/>
          </a:stretch>
        </p:blipFill>
        <p:spPr>
          <a:xfrm>
            <a:off x="419100" y="7759700"/>
            <a:ext cx="1612900" cy="1562100"/>
          </a:xfrm>
          <a:prstGeom prst="rect">
            <a:avLst/>
          </a:prstGeom>
          <a:ln w="12700">
            <a:miter lim="400000"/>
          </a:ln>
        </p:spPr>
      </p:pic>
      <p:pic>
        <p:nvPicPr>
          <p:cNvPr id="127" name="funtheme_star-small_white.png"/>
          <p:cNvPicPr>
            <a:picLocks noChangeAspect="1"/>
          </p:cNvPicPr>
          <p:nvPr/>
        </p:nvPicPr>
        <p:blipFill>
          <a:blip r:embed="rId4">
            <a:extLst/>
          </a:blip>
          <a:stretch>
            <a:fillRect/>
          </a:stretch>
        </p:blipFill>
        <p:spPr>
          <a:xfrm>
            <a:off x="11480800" y="304800"/>
            <a:ext cx="1155700" cy="1130300"/>
          </a:xfrm>
          <a:prstGeom prst="rect">
            <a:avLst/>
          </a:prstGeom>
          <a:ln w="12700">
            <a:miter lim="400000"/>
          </a:ln>
        </p:spPr>
      </p:pic>
      <p:sp>
        <p:nvSpPr>
          <p:cNvPr id="128" name="Shape 128"/>
          <p:cNvSpPr/>
          <p:nvPr/>
        </p:nvSpPr>
        <p:spPr>
          <a:xfrm>
            <a:off x="-50800" y="-50800"/>
            <a:ext cx="13081000" cy="9880600"/>
          </a:xfrm>
          <a:prstGeom prst="rect">
            <a:avLst/>
          </a:prstGeom>
          <a:solidFill>
            <a:srgbClr val="FFFFFF"/>
          </a:solidFill>
          <a:ln w="12700">
            <a:miter lim="400000"/>
          </a:ln>
        </p:spPr>
        <p:txBody>
          <a:bodyPr lIns="38100" tIns="38100" rIns="38100" bIns="38100" anchor="ctr"/>
          <a:lstStyle/>
          <a:p>
            <a:pPr algn="ctr" defTabSz="457200">
              <a:lnSpc>
                <a:spcPts val="6000"/>
              </a:lnSpc>
              <a:spcBef>
                <a:spcPts val="0"/>
              </a:spcBef>
              <a:tabLst>
                <a:tab pos="1066800" algn="l"/>
              </a:tabLst>
              <a:defRPr sz="5000" spc="0">
                <a:solidFill>
                  <a:srgbClr val="000000"/>
                </a:solidFill>
                <a:effectLst>
                  <a:outerShdw blurRad="38100" dist="12700" dir="5400000" rotWithShape="0">
                    <a:srgbClr val="000000">
                      <a:alpha val="50000"/>
                    </a:srgbClr>
                  </a:outerShdw>
                </a:effectLst>
                <a:latin typeface="Savoye LET"/>
                <a:ea typeface="Savoye LET"/>
                <a:cs typeface="Savoye LET"/>
                <a:sym typeface="Savoye LET"/>
              </a:defRPr>
            </a:pPr>
            <a:endParaRPr/>
          </a:p>
        </p:txBody>
      </p:sp>
      <p:sp>
        <p:nvSpPr>
          <p:cNvPr id="129" name="Shape 129"/>
          <p:cNvSpPr>
            <a:spLocks noGrp="1"/>
          </p:cNvSpPr>
          <p:nvPr>
            <p:ph type="sldNum" sz="quarter" idx="2"/>
          </p:nvPr>
        </p:nvSpPr>
        <p:spPr>
          <a:xfrm>
            <a:off x="6336394" y="9061450"/>
            <a:ext cx="332012" cy="622300"/>
          </a:xfrm>
          <a:prstGeom prst="rect">
            <a:avLst/>
          </a:prstGeom>
        </p:spPr>
        <p:txBody>
          <a:bodyPr lIns="38100" tIns="38100" rIns="38100" bIns="38100"/>
          <a:lstStyle>
            <a:lvl1pPr algn="ctr" defTabSz="457200">
              <a:lnSpc>
                <a:spcPts val="4300"/>
              </a:lnSpc>
              <a:tabLst>
                <a:tab pos="1066800" algn="l"/>
              </a:tabLst>
              <a:defRPr sz="3600">
                <a:solidFill>
                  <a:srgbClr val="000000"/>
                </a:solidFill>
                <a:latin typeface="Savoye LET"/>
                <a:ea typeface="Savoye LET"/>
                <a:cs typeface="Savoye LET"/>
                <a:sym typeface="Savoye LE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1" name="Shape 21"/>
          <p:cNvSpPr>
            <a:spLocks noGrp="1"/>
          </p:cNvSpPr>
          <p:nvPr>
            <p:ph type="pic" idx="13"/>
          </p:nvPr>
        </p:nvSpPr>
        <p:spPr>
          <a:xfrm>
            <a:off x="0" y="0"/>
            <a:ext cx="13004800" cy="9753600"/>
          </a:xfrm>
          <a:prstGeom prst="rect">
            <a:avLst/>
          </a:prstGeom>
        </p:spPr>
        <p:txBody>
          <a:bodyPr lIns="91439" tIns="45719" rIns="91439" bIns="45719">
            <a:noAutofit/>
          </a:bodyPr>
          <a:lstStyle/>
          <a:p>
            <a:endParaRPr/>
          </a:p>
        </p:txBody>
      </p:sp>
      <p:sp>
        <p:nvSpPr>
          <p:cNvPr id="22" name="Shape 22"/>
          <p:cNvSpPr>
            <a:spLocks noGrp="1"/>
          </p:cNvSpPr>
          <p:nvPr>
            <p:ph type="body" sz="half" idx="14"/>
          </p:nvPr>
        </p:nvSpPr>
        <p:spPr>
          <a:xfrm>
            <a:off x="0" y="5422900"/>
            <a:ext cx="13004800" cy="3606800"/>
          </a:xfrm>
          <a:prstGeom prst="rect">
            <a:avLst/>
          </a:prstGeom>
          <a:solidFill>
            <a:srgbClr val="FFFFFF"/>
          </a:solidFill>
        </p:spPr>
        <p:txBody>
          <a:bodyPr anchor="ctr">
            <a:noAutofit/>
          </a:bodyPr>
          <a:lstStyle/>
          <a:p>
            <a:pPr marL="0" indent="0" algn="ctr">
              <a:spcBef>
                <a:spcPts val="0"/>
              </a:spcBef>
              <a:buSzTx/>
              <a:buFontTx/>
              <a:buNone/>
              <a:defRPr sz="2400">
                <a:latin typeface="DIN Alternate"/>
                <a:ea typeface="DIN Alternate"/>
                <a:cs typeface="DIN Alternate"/>
                <a:sym typeface="DIN Alternate"/>
              </a:defRPr>
            </a:pPr>
            <a:endParaRPr/>
          </a:p>
        </p:txBody>
      </p:sp>
      <p:sp>
        <p:nvSpPr>
          <p:cNvPr id="23" name="Shape 23"/>
          <p:cNvSpPr>
            <a:spLocks noGrp="1"/>
          </p:cNvSpPr>
          <p:nvPr>
            <p:ph type="body" sz="quarter" idx="15"/>
          </p:nvPr>
        </p:nvSpPr>
        <p:spPr>
          <a:xfrm flipV="1">
            <a:off x="571500" y="7619996"/>
            <a:ext cx="11874500" cy="4"/>
          </a:xfrm>
          <a:prstGeom prst="line">
            <a:avLst/>
          </a:prstGeom>
          <a:ln w="38100" cap="rnd">
            <a:solidFill>
              <a:srgbClr val="747676"/>
            </a:solidFill>
            <a:custDash>
              <a:ds d="100000" sp="200000"/>
            </a:custDash>
            <a:round/>
          </a:ln>
        </p:spPr>
        <p:txBody>
          <a:bodyPr anchor="ctr">
            <a:noAutofit/>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24" name="Shape 24"/>
          <p:cNvSpPr>
            <a:spLocks noGrp="1"/>
          </p:cNvSpPr>
          <p:nvPr>
            <p:ph type="title"/>
          </p:nvPr>
        </p:nvSpPr>
        <p:spPr>
          <a:xfrm>
            <a:off x="571500" y="5562600"/>
            <a:ext cx="11861800" cy="2209800"/>
          </a:xfrm>
          <a:prstGeom prst="rect">
            <a:avLst/>
          </a:prstGeom>
        </p:spPr>
        <p:txBody>
          <a:bodyPr anchor="b"/>
          <a:lstStyle>
            <a:lvl1pPr algn="r">
              <a:lnSpc>
                <a:spcPct val="80000"/>
              </a:lnSpc>
              <a:spcBef>
                <a:spcPts val="0"/>
              </a:spcBef>
              <a:defRPr sz="12100">
                <a:solidFill>
                  <a:srgbClr val="5C5C5C"/>
                </a:solidFill>
              </a:defRPr>
            </a:lvl1pPr>
          </a:lstStyle>
          <a:p>
            <a:r>
              <a:t>Title Text</a:t>
            </a:r>
          </a:p>
        </p:txBody>
      </p:sp>
      <p:sp>
        <p:nvSpPr>
          <p:cNvPr id="25" name="Shape 25"/>
          <p:cNvSpPr>
            <a:spLocks noGrp="1"/>
          </p:cNvSpPr>
          <p:nvPr>
            <p:ph type="body" sz="quarter" idx="1"/>
          </p:nvPr>
        </p:nvSpPr>
        <p:spPr>
          <a:xfrm>
            <a:off x="571500" y="7670800"/>
            <a:ext cx="11861800" cy="1231900"/>
          </a:xfrm>
          <a:prstGeom prst="rect">
            <a:avLst/>
          </a:prstGeom>
        </p:spPr>
        <p:txBody>
          <a:bodyPr/>
          <a:lstStyle>
            <a:lvl1pPr marL="0" indent="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1pPr>
            <a:lvl2pPr marL="0" indent="2286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2pPr>
            <a:lvl3pPr marL="0" indent="4572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3pPr>
            <a:lvl4pPr marL="0" indent="6858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4pPr>
            <a:lvl5pPr marL="0" indent="9144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5pPr>
          </a:lstStyle>
          <a:p>
            <a:r>
              <a:t>Body Level One</a:t>
            </a:r>
          </a:p>
          <a:p>
            <a:pPr lvl="1"/>
            <a:r>
              <a:t>Body Level Two</a:t>
            </a:r>
          </a:p>
          <a:p>
            <a:pPr lvl="2"/>
            <a:r>
              <a:t>Body Level Three</a:t>
            </a:r>
          </a:p>
          <a:p>
            <a:pPr lvl="3"/>
            <a:r>
              <a:t>Body Level Four</a:t>
            </a:r>
          </a:p>
          <a:p>
            <a:pPr lvl="4"/>
            <a:r>
              <a:t>Body Level Five</a:t>
            </a:r>
          </a:p>
        </p:txBody>
      </p:sp>
      <p:sp>
        <p:nvSpPr>
          <p:cNvPr id="26" name="Shape 26"/>
          <p:cNvSpPr>
            <a:spLocks noGrp="1"/>
          </p:cNvSpPr>
          <p:nvPr>
            <p:ph type="sldNum" sz="quarter" idx="2"/>
          </p:nvPr>
        </p:nvSpPr>
        <p:spPr>
          <a:xfrm>
            <a:off x="12092513" y="9194800"/>
            <a:ext cx="309365" cy="342900"/>
          </a:xfrm>
          <a:prstGeom prst="rect">
            <a:avLst/>
          </a:prstGeom>
        </p:spPr>
        <p:txBody>
          <a:bodyPr/>
          <a:lstStyle>
            <a:lvl1pPr>
              <a:defRPr>
                <a:solidFill>
                  <a:srgbClr val="CBCBCB"/>
                </a:solidFil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3" name="Shape 33"/>
          <p:cNvSpPr>
            <a:spLocks noGrp="1"/>
          </p:cNvSpPr>
          <p:nvPr>
            <p:ph type="title"/>
          </p:nvPr>
        </p:nvSpPr>
        <p:spPr>
          <a:xfrm>
            <a:off x="571500" y="571500"/>
            <a:ext cx="11861800" cy="5181600"/>
          </a:xfrm>
          <a:prstGeom prst="rect">
            <a:avLst/>
          </a:prstGeom>
        </p:spPr>
        <p:txBody>
          <a:bodyPr anchor="b"/>
          <a:lstStyle>
            <a:lvl1pPr algn="ctr">
              <a:lnSpc>
                <a:spcPct val="80000"/>
              </a:lnSpc>
              <a:spcBef>
                <a:spcPts val="0"/>
              </a:spcBef>
              <a:defRPr sz="12100">
                <a:solidFill>
                  <a:srgbClr val="5C5C5C"/>
                </a:solidFill>
              </a:defRPr>
            </a:lvl1pPr>
          </a:lstStyle>
          <a:p>
            <a:r>
              <a:t>Title Text</a:t>
            </a:r>
          </a:p>
        </p:txBody>
      </p:sp>
      <p:sp>
        <p:nvSpPr>
          <p:cNvPr id="34" name="Shape 34"/>
          <p:cNvSpPr>
            <a:spLocks noGrp="1"/>
          </p:cNvSpPr>
          <p:nvPr>
            <p:ph type="sldNum" sz="quarter" idx="2"/>
          </p:nvPr>
        </p:nvSpPr>
        <p:spPr>
          <a:xfrm>
            <a:off x="12083465" y="9189156"/>
            <a:ext cx="309365" cy="3429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41" name="Shape 41"/>
          <p:cNvSpPr>
            <a:spLocks noGrp="1"/>
          </p:cNvSpPr>
          <p:nvPr>
            <p:ph type="pic" idx="13"/>
          </p:nvPr>
        </p:nvSpPr>
        <p:spPr>
          <a:xfrm>
            <a:off x="7531100" y="0"/>
            <a:ext cx="5473700" cy="9753600"/>
          </a:xfrm>
          <a:prstGeom prst="rect">
            <a:avLst/>
          </a:prstGeom>
        </p:spPr>
        <p:txBody>
          <a:bodyPr lIns="91439" tIns="45719" rIns="91439" bIns="45719">
            <a:noAutofit/>
          </a:bodyPr>
          <a:lstStyle/>
          <a:p>
            <a:endParaRPr/>
          </a:p>
        </p:txBody>
      </p:sp>
      <p:sp>
        <p:nvSpPr>
          <p:cNvPr id="42" name="Shape 42"/>
          <p:cNvSpPr>
            <a:spLocks noGrp="1"/>
          </p:cNvSpPr>
          <p:nvPr>
            <p:ph type="body" sz="quarter" idx="14"/>
          </p:nvPr>
        </p:nvSpPr>
        <p:spPr>
          <a:xfrm flipV="1">
            <a:off x="571500" y="7619998"/>
            <a:ext cx="6451600" cy="3"/>
          </a:xfrm>
          <a:prstGeom prst="line">
            <a:avLst/>
          </a:prstGeom>
          <a:ln w="38100" cap="rnd">
            <a:solidFill>
              <a:srgbClr val="747676"/>
            </a:solidFill>
            <a:custDash>
              <a:ds d="100000" sp="200000"/>
            </a:custDash>
            <a:round/>
          </a:ln>
        </p:spPr>
        <p:txBody>
          <a:bodyPr anchor="ctr">
            <a:noAutofit/>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43" name="Shape 43"/>
          <p:cNvSpPr>
            <a:spLocks noGrp="1"/>
          </p:cNvSpPr>
          <p:nvPr>
            <p:ph type="title"/>
          </p:nvPr>
        </p:nvSpPr>
        <p:spPr>
          <a:xfrm>
            <a:off x="571500" y="571500"/>
            <a:ext cx="6451600" cy="7213600"/>
          </a:xfrm>
          <a:prstGeom prst="rect">
            <a:avLst/>
          </a:prstGeom>
        </p:spPr>
        <p:txBody>
          <a:bodyPr anchor="b"/>
          <a:lstStyle>
            <a:lvl1pPr algn="r">
              <a:lnSpc>
                <a:spcPct val="80000"/>
              </a:lnSpc>
              <a:spcBef>
                <a:spcPts val="0"/>
              </a:spcBef>
              <a:defRPr sz="12100">
                <a:solidFill>
                  <a:srgbClr val="5C5C5C"/>
                </a:solidFill>
              </a:defRPr>
            </a:lvl1pPr>
          </a:lstStyle>
          <a:p>
            <a:r>
              <a:t>Title Text</a:t>
            </a:r>
          </a:p>
        </p:txBody>
      </p:sp>
      <p:sp>
        <p:nvSpPr>
          <p:cNvPr id="44" name="Shape 44"/>
          <p:cNvSpPr>
            <a:spLocks noGrp="1"/>
          </p:cNvSpPr>
          <p:nvPr>
            <p:ph type="body" sz="quarter" idx="1"/>
          </p:nvPr>
        </p:nvSpPr>
        <p:spPr>
          <a:xfrm>
            <a:off x="571500" y="7670800"/>
            <a:ext cx="6451600" cy="1358900"/>
          </a:xfrm>
          <a:prstGeom prst="rect">
            <a:avLst/>
          </a:prstGeom>
        </p:spPr>
        <p:txBody>
          <a:bodyPr/>
          <a:lstStyle>
            <a:lvl1pPr marL="0" indent="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1pPr>
            <a:lvl2pPr marL="0" indent="2286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2pPr>
            <a:lvl3pPr marL="0" indent="4572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3pPr>
            <a:lvl4pPr marL="0" indent="6858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4pPr>
            <a:lvl5pPr marL="0" indent="9144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5pPr>
          </a:lstStyle>
          <a:p>
            <a:r>
              <a:t>Body Level One</a:t>
            </a:r>
          </a:p>
          <a:p>
            <a:pPr lvl="1"/>
            <a:r>
              <a:t>Body Level Two</a:t>
            </a:r>
          </a:p>
          <a:p>
            <a:pPr lvl="2"/>
            <a:r>
              <a:t>Body Level Three</a:t>
            </a:r>
          </a:p>
          <a:p>
            <a:pPr lvl="3"/>
            <a:r>
              <a:t>Body Level Four</a:t>
            </a:r>
          </a:p>
          <a:p>
            <a:pPr lvl="4"/>
            <a:r>
              <a:t>Body Level Five</a:t>
            </a:r>
          </a:p>
        </p:txBody>
      </p:sp>
      <p:sp>
        <p:nvSpPr>
          <p:cNvPr id="45" name="Shape 45"/>
          <p:cNvSpPr>
            <a:spLocks noGrp="1"/>
          </p:cNvSpPr>
          <p:nvPr>
            <p:ph type="sldNum" sz="quarter" idx="2"/>
          </p:nvPr>
        </p:nvSpPr>
        <p:spPr>
          <a:xfrm>
            <a:off x="12092513" y="9194800"/>
            <a:ext cx="309365" cy="342900"/>
          </a:xfrm>
          <a:prstGeom prst="rect">
            <a:avLst/>
          </a:prstGeom>
        </p:spPr>
        <p:txBody>
          <a:bodyPr/>
          <a:lstStyle>
            <a:lvl1pPr>
              <a:defRPr>
                <a:solidFill>
                  <a:srgbClr val="CBCBCB"/>
                </a:solidFill>
              </a:defRPr>
            </a:lvl1p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52" name="Shape 52"/>
          <p:cNvSpPr>
            <a:spLocks noGrp="1"/>
          </p:cNvSpPr>
          <p:nvPr>
            <p:ph type="body" sz="quarter" idx="13"/>
          </p:nvPr>
        </p:nvSpPr>
        <p:spPr>
          <a:xfrm>
            <a:off x="571500" y="1574800"/>
            <a:ext cx="11861800" cy="0"/>
          </a:xfrm>
          <a:prstGeom prst="line">
            <a:avLst/>
          </a:prstGeom>
          <a:ln w="38100" cap="rnd">
            <a:solidFill>
              <a:srgbClr val="747676"/>
            </a:solidFill>
            <a:custDash>
              <a:ds d="100000" sp="200000"/>
            </a:custDash>
            <a:round/>
          </a:ln>
        </p:spPr>
        <p:txBody>
          <a:bodyPr anchor="ctr">
            <a:noAutofit/>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53" name="Shape 53"/>
          <p:cNvSpPr>
            <a:spLocks noGrp="1"/>
          </p:cNvSpPr>
          <p:nvPr>
            <p:ph type="title"/>
          </p:nvPr>
        </p:nvSpPr>
        <p:spPr>
          <a:prstGeom prst="rect">
            <a:avLst/>
          </a:prstGeom>
        </p:spPr>
        <p:txBody>
          <a:bodyPr/>
          <a:lstStyle/>
          <a:p>
            <a:r>
              <a:t>Title Text</a:t>
            </a:r>
          </a:p>
        </p:txBody>
      </p:sp>
      <p:sp>
        <p:nvSpPr>
          <p:cNvPr id="54" name="Shape 5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71" name="Shape 71"/>
          <p:cNvSpPr>
            <a:spLocks noGrp="1"/>
          </p:cNvSpPr>
          <p:nvPr>
            <p:ph type="pic" idx="13"/>
          </p:nvPr>
        </p:nvSpPr>
        <p:spPr>
          <a:xfrm>
            <a:off x="0" y="0"/>
            <a:ext cx="6438900" cy="9753600"/>
          </a:xfrm>
          <a:prstGeom prst="rect">
            <a:avLst/>
          </a:prstGeom>
        </p:spPr>
        <p:txBody>
          <a:bodyPr lIns="91439" tIns="45719" rIns="91439" bIns="45719">
            <a:noAutofit/>
          </a:bodyPr>
          <a:lstStyle/>
          <a:p>
            <a:endParaRPr/>
          </a:p>
        </p:txBody>
      </p:sp>
      <p:sp>
        <p:nvSpPr>
          <p:cNvPr id="72" name="Shape 72"/>
          <p:cNvSpPr>
            <a:spLocks noGrp="1"/>
          </p:cNvSpPr>
          <p:nvPr>
            <p:ph type="body" sz="quarter" idx="14"/>
          </p:nvPr>
        </p:nvSpPr>
        <p:spPr>
          <a:xfrm>
            <a:off x="7023100" y="1574800"/>
            <a:ext cx="5397500" cy="0"/>
          </a:xfrm>
          <a:prstGeom prst="line">
            <a:avLst/>
          </a:prstGeom>
          <a:ln w="38100" cap="rnd">
            <a:solidFill>
              <a:srgbClr val="747676"/>
            </a:solidFill>
            <a:custDash>
              <a:ds d="100000" sp="200000"/>
            </a:custDash>
            <a:round/>
          </a:ln>
        </p:spPr>
        <p:txBody>
          <a:bodyPr anchor="ctr">
            <a:noAutofit/>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73" name="Shape 73"/>
          <p:cNvSpPr>
            <a:spLocks noGrp="1"/>
          </p:cNvSpPr>
          <p:nvPr>
            <p:ph type="title"/>
          </p:nvPr>
        </p:nvSpPr>
        <p:spPr>
          <a:xfrm>
            <a:off x="7023100" y="723900"/>
            <a:ext cx="5397500" cy="723900"/>
          </a:xfrm>
          <a:prstGeom prst="rect">
            <a:avLst/>
          </a:prstGeom>
        </p:spPr>
        <p:txBody>
          <a:bodyPr/>
          <a:lstStyle/>
          <a:p>
            <a:r>
              <a:t>Title Text</a:t>
            </a:r>
          </a:p>
        </p:txBody>
      </p:sp>
      <p:sp>
        <p:nvSpPr>
          <p:cNvPr id="74" name="Shape 74"/>
          <p:cNvSpPr>
            <a:spLocks noGrp="1"/>
          </p:cNvSpPr>
          <p:nvPr>
            <p:ph type="body" sz="half" idx="1"/>
          </p:nvPr>
        </p:nvSpPr>
        <p:spPr>
          <a:xfrm>
            <a:off x="7023100" y="1803400"/>
            <a:ext cx="5397500" cy="7226300"/>
          </a:xfrm>
          <a:prstGeom prst="rect">
            <a:avLst/>
          </a:prstGeom>
        </p:spPr>
        <p:txBody>
          <a:bodyPr/>
          <a:lstStyle>
            <a:lvl1pPr marL="406400" indent="-406400">
              <a:defRPr sz="2800"/>
            </a:lvl1pPr>
            <a:lvl2pPr marL="812800" indent="-406400">
              <a:defRPr sz="2800"/>
            </a:lvl2pPr>
            <a:lvl3pPr marL="1219200" indent="-406400">
              <a:defRPr sz="2800"/>
            </a:lvl3pPr>
            <a:lvl4pPr marL="1625600" indent="-406400">
              <a:defRPr sz="2800"/>
            </a:lvl4pPr>
            <a:lvl5pPr marL="2032000" indent="-406400">
              <a:defRPr sz="2800"/>
            </a:lvl5pPr>
          </a:lstStyle>
          <a:p>
            <a:r>
              <a:t>Body Level One</a:t>
            </a:r>
          </a:p>
          <a:p>
            <a:pPr lvl="1"/>
            <a:r>
              <a:t>Body Level Two</a:t>
            </a:r>
          </a:p>
          <a:p>
            <a:pPr lvl="2"/>
            <a:r>
              <a:t>Body Level Three</a:t>
            </a:r>
          </a:p>
          <a:p>
            <a:pPr lvl="3"/>
            <a:r>
              <a:t>Body Level Four</a:t>
            </a:r>
          </a:p>
          <a:p>
            <a:pPr lvl="4"/>
            <a:r>
              <a:t>Body Level Five</a:t>
            </a:r>
          </a:p>
        </p:txBody>
      </p:sp>
      <p:sp>
        <p:nvSpPr>
          <p:cNvPr id="75" name="Shape 7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82" name="Shape 82"/>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83" name="Shape 8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90" name="Shape 90"/>
          <p:cNvSpPr>
            <a:spLocks noGrp="1"/>
          </p:cNvSpPr>
          <p:nvPr>
            <p:ph type="pic" idx="13"/>
          </p:nvPr>
        </p:nvSpPr>
        <p:spPr>
          <a:xfrm>
            <a:off x="571500" y="571500"/>
            <a:ext cx="7429500" cy="7315200"/>
          </a:xfrm>
          <a:prstGeom prst="rect">
            <a:avLst/>
          </a:prstGeom>
        </p:spPr>
        <p:txBody>
          <a:bodyPr lIns="91439" tIns="45719" rIns="91439" bIns="45719">
            <a:noAutofit/>
          </a:bodyPr>
          <a:lstStyle/>
          <a:p>
            <a:endParaRPr/>
          </a:p>
        </p:txBody>
      </p:sp>
      <p:sp>
        <p:nvSpPr>
          <p:cNvPr id="91" name="Shape 91"/>
          <p:cNvSpPr>
            <a:spLocks noGrp="1"/>
          </p:cNvSpPr>
          <p:nvPr>
            <p:ph type="pic" sz="quarter" idx="14"/>
          </p:nvPr>
        </p:nvSpPr>
        <p:spPr>
          <a:xfrm>
            <a:off x="8128000" y="571500"/>
            <a:ext cx="4305300" cy="3594100"/>
          </a:xfrm>
          <a:prstGeom prst="rect">
            <a:avLst/>
          </a:prstGeom>
        </p:spPr>
        <p:txBody>
          <a:bodyPr lIns="91439" tIns="45719" rIns="91439" bIns="45719">
            <a:noAutofit/>
          </a:bodyPr>
          <a:lstStyle/>
          <a:p>
            <a:endParaRPr/>
          </a:p>
        </p:txBody>
      </p:sp>
      <p:sp>
        <p:nvSpPr>
          <p:cNvPr id="92" name="Shape 92"/>
          <p:cNvSpPr>
            <a:spLocks noGrp="1"/>
          </p:cNvSpPr>
          <p:nvPr>
            <p:ph type="pic" sz="quarter" idx="15"/>
          </p:nvPr>
        </p:nvSpPr>
        <p:spPr>
          <a:xfrm>
            <a:off x="8128000" y="4292600"/>
            <a:ext cx="4305300" cy="3594100"/>
          </a:xfrm>
          <a:prstGeom prst="rect">
            <a:avLst/>
          </a:prstGeom>
        </p:spPr>
        <p:txBody>
          <a:bodyPr lIns="91439" tIns="45719" rIns="91439" bIns="45719">
            <a:noAutofit/>
          </a:bodyPr>
          <a:lstStyle/>
          <a:p>
            <a:endParaRPr/>
          </a:p>
        </p:txBody>
      </p:sp>
      <p:sp>
        <p:nvSpPr>
          <p:cNvPr id="93" name="Shape 93"/>
          <p:cNvSpPr>
            <a:spLocks noGrp="1"/>
          </p:cNvSpPr>
          <p:nvPr>
            <p:ph type="body" sz="quarter" idx="1"/>
          </p:nvPr>
        </p:nvSpPr>
        <p:spPr>
          <a:xfrm>
            <a:off x="571500" y="8051800"/>
            <a:ext cx="11861800" cy="1333500"/>
          </a:xfrm>
          <a:prstGeom prst="rect">
            <a:avLst/>
          </a:prstGeom>
        </p:spPr>
        <p:txBody>
          <a:bodyPr/>
          <a:lstStyle>
            <a:lvl1pPr marL="0" indent="0">
              <a:spcBef>
                <a:spcPts val="1400"/>
              </a:spcBef>
              <a:buSzTx/>
              <a:buFontTx/>
              <a:buNone/>
              <a:defRPr sz="2800" spc="28">
                <a:latin typeface="Iowan Old Style Italic"/>
                <a:ea typeface="Iowan Old Style Italic"/>
                <a:cs typeface="Iowan Old Style Italic"/>
                <a:sym typeface="Iowan Old Style Italic"/>
              </a:defRPr>
            </a:lvl1pPr>
            <a:lvl2pPr marL="0" indent="228600">
              <a:spcBef>
                <a:spcPts val="1400"/>
              </a:spcBef>
              <a:buSzTx/>
              <a:buFontTx/>
              <a:buNone/>
              <a:defRPr sz="2800" spc="28">
                <a:latin typeface="Iowan Old Style Italic"/>
                <a:ea typeface="Iowan Old Style Italic"/>
                <a:cs typeface="Iowan Old Style Italic"/>
                <a:sym typeface="Iowan Old Style Italic"/>
              </a:defRPr>
            </a:lvl2pPr>
            <a:lvl3pPr marL="0" indent="457200">
              <a:spcBef>
                <a:spcPts val="1400"/>
              </a:spcBef>
              <a:buSzTx/>
              <a:buFontTx/>
              <a:buNone/>
              <a:defRPr sz="2800" spc="28">
                <a:latin typeface="Iowan Old Style Italic"/>
                <a:ea typeface="Iowan Old Style Italic"/>
                <a:cs typeface="Iowan Old Style Italic"/>
                <a:sym typeface="Iowan Old Style Italic"/>
              </a:defRPr>
            </a:lvl3pPr>
            <a:lvl4pPr marL="0" indent="685800">
              <a:spcBef>
                <a:spcPts val="1400"/>
              </a:spcBef>
              <a:buSzTx/>
              <a:buFontTx/>
              <a:buNone/>
              <a:defRPr sz="2800" spc="28">
                <a:latin typeface="Iowan Old Style Italic"/>
                <a:ea typeface="Iowan Old Style Italic"/>
                <a:cs typeface="Iowan Old Style Italic"/>
                <a:sym typeface="Iowan Old Style Italic"/>
              </a:defRPr>
            </a:lvl4pPr>
            <a:lvl5pPr marL="0" indent="914400">
              <a:spcBef>
                <a:spcPts val="1400"/>
              </a:spcBef>
              <a:buSzTx/>
              <a:buFontTx/>
              <a:buNone/>
              <a:defRPr sz="2800" spc="28">
                <a:latin typeface="Iowan Old Style Italic"/>
                <a:ea typeface="Iowan Old Style Italic"/>
                <a:cs typeface="Iowan Old Style Italic"/>
                <a:sym typeface="Iowan Old Style Italic"/>
              </a:defRPr>
            </a:lvl5pPr>
          </a:lstStyle>
          <a:p>
            <a:r>
              <a:t>Body Level One</a:t>
            </a:r>
          </a:p>
          <a:p>
            <a:pPr lvl="1"/>
            <a:r>
              <a:t>Body Level Two</a:t>
            </a:r>
          </a:p>
          <a:p>
            <a:pPr lvl="2"/>
            <a:r>
              <a:t>Body Level Three</a:t>
            </a:r>
          </a:p>
          <a:p>
            <a:pPr lvl="3"/>
            <a:r>
              <a:t>Body Level Four</a:t>
            </a:r>
          </a:p>
          <a:p>
            <a:pPr lvl="4"/>
            <a:r>
              <a:t>Body Level Five</a:t>
            </a:r>
          </a:p>
        </p:txBody>
      </p:sp>
      <p:sp>
        <p:nvSpPr>
          <p:cNvPr id="94" name="Shape 9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01" name="Shape 101"/>
          <p:cNvSpPr/>
          <p:nvPr/>
        </p:nvSpPr>
        <p:spPr>
          <a:xfrm>
            <a:off x="508000" y="1771650"/>
            <a:ext cx="1697832" cy="317500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nSpc>
                <a:spcPct val="80000"/>
              </a:lnSpc>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1000" b="1" spc="0">
                <a:solidFill>
                  <a:srgbClr val="E4E4E4"/>
                </a:solidFill>
                <a:latin typeface="Baskerville"/>
                <a:ea typeface="Baskerville"/>
                <a:cs typeface="Baskerville"/>
                <a:sym typeface="Baskerville"/>
              </a:defRPr>
            </a:lvl1pPr>
          </a:lstStyle>
          <a:p>
            <a:r>
              <a:t>“</a:t>
            </a:r>
          </a:p>
        </p:txBody>
      </p:sp>
      <p:sp>
        <p:nvSpPr>
          <p:cNvPr id="102" name="Shape 102"/>
          <p:cNvSpPr>
            <a:spLocks noGrp="1"/>
          </p:cNvSpPr>
          <p:nvPr>
            <p:ph type="body" sz="quarter" idx="13"/>
          </p:nvPr>
        </p:nvSpPr>
        <p:spPr>
          <a:xfrm>
            <a:off x="1943100" y="3870536"/>
            <a:ext cx="10490200" cy="939801"/>
          </a:xfrm>
          <a:prstGeom prst="rect">
            <a:avLst/>
          </a:prstGeom>
        </p:spPr>
        <p:txBody>
          <a:bodyPr>
            <a:spAutoFit/>
          </a:bodyPr>
          <a:lstStyle>
            <a:lvl1pPr marL="0" indent="0">
              <a:spcBef>
                <a:spcPts val="1600"/>
              </a:spcBef>
              <a:buSzTx/>
              <a:buFontTx/>
              <a:buNone/>
              <a:defRPr sz="4800">
                <a:solidFill>
                  <a:srgbClr val="747676"/>
                </a:solidFill>
              </a:defRPr>
            </a:lvl1pPr>
          </a:lstStyle>
          <a:p>
            <a:r>
              <a:t>Type a quote here.</a:t>
            </a:r>
          </a:p>
        </p:txBody>
      </p:sp>
      <p:sp>
        <p:nvSpPr>
          <p:cNvPr id="103" name="Shape 103"/>
          <p:cNvSpPr>
            <a:spLocks noGrp="1"/>
          </p:cNvSpPr>
          <p:nvPr>
            <p:ph type="body" sz="quarter" idx="14"/>
          </p:nvPr>
        </p:nvSpPr>
        <p:spPr>
          <a:xfrm>
            <a:off x="1943100" y="7772400"/>
            <a:ext cx="10490200" cy="939800"/>
          </a:xfrm>
          <a:prstGeom prst="rect">
            <a:avLst/>
          </a:prstGeom>
        </p:spPr>
        <p:txBody>
          <a:bodyPr>
            <a:spAutoFit/>
          </a:bodyPr>
          <a:lstStyle>
            <a:lvl1pPr marL="0" indent="0" algn="r">
              <a:lnSpc>
                <a:spcPct val="70000"/>
              </a:lnSpc>
              <a:spcBef>
                <a:spcPts val="1600"/>
              </a:spcBef>
              <a:buSzTx/>
              <a:buFontTx/>
              <a:buNone/>
              <a:defRPr sz="4800">
                <a:solidFill>
                  <a:srgbClr val="6B6D6D"/>
                </a:solidFill>
                <a:latin typeface="Iowan Old Style Italic"/>
                <a:ea typeface="Iowan Old Style Italic"/>
                <a:cs typeface="Iowan Old Style Italic"/>
                <a:sym typeface="Iowan Old Style Italic"/>
              </a:defRPr>
            </a:lvl1pPr>
          </a:lstStyle>
          <a:p>
            <a:r>
              <a:t>-Johnny Appleseed</a:t>
            </a:r>
          </a:p>
        </p:txBody>
      </p:sp>
      <p:sp>
        <p:nvSpPr>
          <p:cNvPr id="104" name="Shape 10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571500" y="723900"/>
            <a:ext cx="11861800" cy="7239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a:bodyPr>
          <a:lstStyle/>
          <a:p>
            <a:r>
              <a:t>Title Text</a:t>
            </a:r>
          </a:p>
        </p:txBody>
      </p:sp>
      <p:sp>
        <p:nvSpPr>
          <p:cNvPr id="3" name="Shape 3"/>
          <p:cNvSpPr>
            <a:spLocks noGrp="1"/>
          </p:cNvSpPr>
          <p:nvPr>
            <p:ph type="body" idx="1"/>
          </p:nvPr>
        </p:nvSpPr>
        <p:spPr>
          <a:xfrm>
            <a:off x="571500" y="1803400"/>
            <a:ext cx="11861800" cy="7226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a:bodyPr>
          <a:lstStyle/>
          <a:p>
            <a:r>
              <a:t>Body Level One</a:t>
            </a:r>
          </a:p>
          <a:p>
            <a:pPr lvl="1"/>
            <a:r>
              <a:t>Body Level Two</a:t>
            </a:r>
          </a:p>
          <a:p>
            <a:pPr lvl="2"/>
            <a:r>
              <a:t>Body Level Three</a:t>
            </a:r>
          </a:p>
          <a:p>
            <a:pPr lvl="3"/>
            <a:r>
              <a:t>Body Level Four</a:t>
            </a:r>
          </a:p>
          <a:p>
            <a:pPr lvl="4"/>
            <a:r>
              <a:t>Body Level Five</a:t>
            </a:r>
          </a:p>
        </p:txBody>
      </p:sp>
      <p:sp>
        <p:nvSpPr>
          <p:cNvPr id="4" name="Shape 4"/>
          <p:cNvSpPr>
            <a:spLocks noGrp="1"/>
          </p:cNvSpPr>
          <p:nvPr>
            <p:ph type="sldNum" sz="quarter" idx="2"/>
          </p:nvPr>
        </p:nvSpPr>
        <p:spPr>
          <a:xfrm>
            <a:off x="12081047" y="9194800"/>
            <a:ext cx="309365" cy="342900"/>
          </a:xfrm>
          <a:prstGeom prst="rect">
            <a:avLst/>
          </a:prstGeom>
          <a:ln w="12700">
            <a:miter lim="400000"/>
          </a:ln>
        </p:spPr>
        <p:txBody>
          <a:bodyPr wrap="none" lIns="50800" tIns="50800" rIns="50800" bIns="50800">
            <a:spAutoFit/>
          </a:bodyPr>
          <a:lstStyle>
            <a:lvl1pPr algn="r">
              <a:spcBef>
                <a:spcPts val="0"/>
              </a:spcBef>
              <a:defRPr sz="1600" spc="0">
                <a:solidFill>
                  <a:srgbClr val="747676"/>
                </a:solidFill>
                <a:latin typeface="DIN Alternate"/>
                <a:ea typeface="DIN Alternate"/>
                <a:cs typeface="DIN Alternate"/>
                <a:sym typeface="DIN Alternate"/>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 id="2147483660" r:id="rId11"/>
    <p:sldLayoutId id="2147483661" r:id="rId12"/>
  </p:sldLayoutIdLst>
  <p:transition spd="med"/>
  <p:txStyles>
    <p:titleStyle>
      <a:lvl1pPr marL="0" marR="0" indent="0" algn="l" defTabSz="584200" rtl="0" latinLnBrk="0">
        <a:lnSpc>
          <a:spcPct val="100000"/>
        </a:lnSpc>
        <a:spcBef>
          <a:spcPts val="2300"/>
        </a:spcBef>
        <a:spcAft>
          <a:spcPts val="0"/>
        </a:spcAft>
        <a:buClrTx/>
        <a:buSzTx/>
        <a:buFontTx/>
        <a:buNone/>
        <a:tabLst/>
        <a:defRPr sz="5200" b="0" i="0" u="none" strike="noStrike" cap="all" spc="0" baseline="0">
          <a:ln>
            <a:noFill/>
          </a:ln>
          <a:solidFill>
            <a:srgbClr val="747676"/>
          </a:solidFill>
          <a:uFillTx/>
          <a:latin typeface="+mn-lt"/>
          <a:ea typeface="+mn-ea"/>
          <a:cs typeface="+mn-cs"/>
          <a:sym typeface="DIN Condensed"/>
        </a:defRPr>
      </a:lvl1pPr>
      <a:lvl2pPr marL="0" marR="0" indent="228600" algn="l" defTabSz="584200" rtl="0" latinLnBrk="0">
        <a:lnSpc>
          <a:spcPct val="100000"/>
        </a:lnSpc>
        <a:spcBef>
          <a:spcPts val="2300"/>
        </a:spcBef>
        <a:spcAft>
          <a:spcPts val="0"/>
        </a:spcAft>
        <a:buClrTx/>
        <a:buSzTx/>
        <a:buFontTx/>
        <a:buNone/>
        <a:tabLst/>
        <a:defRPr sz="5200" b="0" i="0" u="none" strike="noStrike" cap="all" spc="0" baseline="0">
          <a:ln>
            <a:noFill/>
          </a:ln>
          <a:solidFill>
            <a:srgbClr val="747676"/>
          </a:solidFill>
          <a:uFillTx/>
          <a:latin typeface="+mn-lt"/>
          <a:ea typeface="+mn-ea"/>
          <a:cs typeface="+mn-cs"/>
          <a:sym typeface="DIN Condensed"/>
        </a:defRPr>
      </a:lvl2pPr>
      <a:lvl3pPr marL="0" marR="0" indent="457200" algn="l" defTabSz="584200" rtl="0" latinLnBrk="0">
        <a:lnSpc>
          <a:spcPct val="100000"/>
        </a:lnSpc>
        <a:spcBef>
          <a:spcPts val="2300"/>
        </a:spcBef>
        <a:spcAft>
          <a:spcPts val="0"/>
        </a:spcAft>
        <a:buClrTx/>
        <a:buSzTx/>
        <a:buFontTx/>
        <a:buNone/>
        <a:tabLst/>
        <a:defRPr sz="5200" b="0" i="0" u="none" strike="noStrike" cap="all" spc="0" baseline="0">
          <a:ln>
            <a:noFill/>
          </a:ln>
          <a:solidFill>
            <a:srgbClr val="747676"/>
          </a:solidFill>
          <a:uFillTx/>
          <a:latin typeface="+mn-lt"/>
          <a:ea typeface="+mn-ea"/>
          <a:cs typeface="+mn-cs"/>
          <a:sym typeface="DIN Condensed"/>
        </a:defRPr>
      </a:lvl3pPr>
      <a:lvl4pPr marL="0" marR="0" indent="685800" algn="l" defTabSz="584200" rtl="0" latinLnBrk="0">
        <a:lnSpc>
          <a:spcPct val="100000"/>
        </a:lnSpc>
        <a:spcBef>
          <a:spcPts val="2300"/>
        </a:spcBef>
        <a:spcAft>
          <a:spcPts val="0"/>
        </a:spcAft>
        <a:buClrTx/>
        <a:buSzTx/>
        <a:buFontTx/>
        <a:buNone/>
        <a:tabLst/>
        <a:defRPr sz="5200" b="0" i="0" u="none" strike="noStrike" cap="all" spc="0" baseline="0">
          <a:ln>
            <a:noFill/>
          </a:ln>
          <a:solidFill>
            <a:srgbClr val="747676"/>
          </a:solidFill>
          <a:uFillTx/>
          <a:latin typeface="+mn-lt"/>
          <a:ea typeface="+mn-ea"/>
          <a:cs typeface="+mn-cs"/>
          <a:sym typeface="DIN Condensed"/>
        </a:defRPr>
      </a:lvl4pPr>
      <a:lvl5pPr marL="0" marR="0" indent="914400" algn="l" defTabSz="584200" rtl="0" latinLnBrk="0">
        <a:lnSpc>
          <a:spcPct val="100000"/>
        </a:lnSpc>
        <a:spcBef>
          <a:spcPts val="2300"/>
        </a:spcBef>
        <a:spcAft>
          <a:spcPts val="0"/>
        </a:spcAft>
        <a:buClrTx/>
        <a:buSzTx/>
        <a:buFontTx/>
        <a:buNone/>
        <a:tabLst/>
        <a:defRPr sz="5200" b="0" i="0" u="none" strike="noStrike" cap="all" spc="0" baseline="0">
          <a:ln>
            <a:noFill/>
          </a:ln>
          <a:solidFill>
            <a:srgbClr val="747676"/>
          </a:solidFill>
          <a:uFillTx/>
          <a:latin typeface="+mn-lt"/>
          <a:ea typeface="+mn-ea"/>
          <a:cs typeface="+mn-cs"/>
          <a:sym typeface="DIN Condensed"/>
        </a:defRPr>
      </a:lvl5pPr>
      <a:lvl6pPr marL="0" marR="0" indent="1143000" algn="l" defTabSz="584200" rtl="0" latinLnBrk="0">
        <a:lnSpc>
          <a:spcPct val="100000"/>
        </a:lnSpc>
        <a:spcBef>
          <a:spcPts val="2300"/>
        </a:spcBef>
        <a:spcAft>
          <a:spcPts val="0"/>
        </a:spcAft>
        <a:buClrTx/>
        <a:buSzTx/>
        <a:buFontTx/>
        <a:buNone/>
        <a:tabLst/>
        <a:defRPr sz="5200" b="0" i="0" u="none" strike="noStrike" cap="all" spc="0" baseline="0">
          <a:ln>
            <a:noFill/>
          </a:ln>
          <a:solidFill>
            <a:srgbClr val="747676"/>
          </a:solidFill>
          <a:uFillTx/>
          <a:latin typeface="+mn-lt"/>
          <a:ea typeface="+mn-ea"/>
          <a:cs typeface="+mn-cs"/>
          <a:sym typeface="DIN Condensed"/>
        </a:defRPr>
      </a:lvl6pPr>
      <a:lvl7pPr marL="0" marR="0" indent="1371600" algn="l" defTabSz="584200" rtl="0" latinLnBrk="0">
        <a:lnSpc>
          <a:spcPct val="100000"/>
        </a:lnSpc>
        <a:spcBef>
          <a:spcPts val="2300"/>
        </a:spcBef>
        <a:spcAft>
          <a:spcPts val="0"/>
        </a:spcAft>
        <a:buClrTx/>
        <a:buSzTx/>
        <a:buFontTx/>
        <a:buNone/>
        <a:tabLst/>
        <a:defRPr sz="5200" b="0" i="0" u="none" strike="noStrike" cap="all" spc="0" baseline="0">
          <a:ln>
            <a:noFill/>
          </a:ln>
          <a:solidFill>
            <a:srgbClr val="747676"/>
          </a:solidFill>
          <a:uFillTx/>
          <a:latin typeface="+mn-lt"/>
          <a:ea typeface="+mn-ea"/>
          <a:cs typeface="+mn-cs"/>
          <a:sym typeface="DIN Condensed"/>
        </a:defRPr>
      </a:lvl7pPr>
      <a:lvl8pPr marL="0" marR="0" indent="1600200" algn="l" defTabSz="584200" rtl="0" latinLnBrk="0">
        <a:lnSpc>
          <a:spcPct val="100000"/>
        </a:lnSpc>
        <a:spcBef>
          <a:spcPts val="2300"/>
        </a:spcBef>
        <a:spcAft>
          <a:spcPts val="0"/>
        </a:spcAft>
        <a:buClrTx/>
        <a:buSzTx/>
        <a:buFontTx/>
        <a:buNone/>
        <a:tabLst/>
        <a:defRPr sz="5200" b="0" i="0" u="none" strike="noStrike" cap="all" spc="0" baseline="0">
          <a:ln>
            <a:noFill/>
          </a:ln>
          <a:solidFill>
            <a:srgbClr val="747676"/>
          </a:solidFill>
          <a:uFillTx/>
          <a:latin typeface="+mn-lt"/>
          <a:ea typeface="+mn-ea"/>
          <a:cs typeface="+mn-cs"/>
          <a:sym typeface="DIN Condensed"/>
        </a:defRPr>
      </a:lvl8pPr>
      <a:lvl9pPr marL="0" marR="0" indent="1828800" algn="l" defTabSz="584200" rtl="0" latinLnBrk="0">
        <a:lnSpc>
          <a:spcPct val="100000"/>
        </a:lnSpc>
        <a:spcBef>
          <a:spcPts val="2300"/>
        </a:spcBef>
        <a:spcAft>
          <a:spcPts val="0"/>
        </a:spcAft>
        <a:buClrTx/>
        <a:buSzTx/>
        <a:buFontTx/>
        <a:buNone/>
        <a:tabLst/>
        <a:defRPr sz="5200" b="0" i="0" u="none" strike="noStrike" cap="all" spc="0" baseline="0">
          <a:ln>
            <a:noFill/>
          </a:ln>
          <a:solidFill>
            <a:srgbClr val="747676"/>
          </a:solidFill>
          <a:uFillTx/>
          <a:latin typeface="+mn-lt"/>
          <a:ea typeface="+mn-ea"/>
          <a:cs typeface="+mn-cs"/>
          <a:sym typeface="DIN Condensed"/>
        </a:defRPr>
      </a:lvl9pPr>
    </p:titleStyle>
    <p:bodyStyle>
      <a:lvl1pPr marL="469900" marR="0" indent="-469900" algn="l" defTabSz="584200" rtl="0" latinLnBrk="0">
        <a:lnSpc>
          <a:spcPct val="100000"/>
        </a:lnSpc>
        <a:spcBef>
          <a:spcPts val="1800"/>
        </a:spcBef>
        <a:spcAft>
          <a:spcPts val="0"/>
        </a:spcAft>
        <a:buClrTx/>
        <a:buSzPct val="75000"/>
        <a:buFont typeface="Zapf Dingbats"/>
        <a:buChar char="➤"/>
        <a:tabLst/>
        <a:defRPr sz="3200" b="0" i="0" u="none" strike="noStrike" cap="none" spc="0" baseline="0">
          <a:ln>
            <a:noFill/>
          </a:ln>
          <a:solidFill>
            <a:srgbClr val="5C5C5C"/>
          </a:solidFill>
          <a:uFillTx/>
          <a:latin typeface="Iowan Old Style Roman"/>
          <a:ea typeface="Iowan Old Style Roman"/>
          <a:cs typeface="Iowan Old Style Roman"/>
          <a:sym typeface="Iowan Old Style Roman"/>
        </a:defRPr>
      </a:lvl1pPr>
      <a:lvl2pPr marL="939800" marR="0" indent="-469900" algn="l" defTabSz="584200" rtl="0" latinLnBrk="0">
        <a:lnSpc>
          <a:spcPct val="100000"/>
        </a:lnSpc>
        <a:spcBef>
          <a:spcPts val="1800"/>
        </a:spcBef>
        <a:spcAft>
          <a:spcPts val="0"/>
        </a:spcAft>
        <a:buClrTx/>
        <a:buSzPct val="75000"/>
        <a:buFont typeface="Zapf Dingbats"/>
        <a:buChar char="➤"/>
        <a:tabLst/>
        <a:defRPr sz="3200" b="0" i="0" u="none" strike="noStrike" cap="none" spc="0" baseline="0">
          <a:ln>
            <a:noFill/>
          </a:ln>
          <a:solidFill>
            <a:srgbClr val="5C5C5C"/>
          </a:solidFill>
          <a:uFillTx/>
          <a:latin typeface="Iowan Old Style Roman"/>
          <a:ea typeface="Iowan Old Style Roman"/>
          <a:cs typeface="Iowan Old Style Roman"/>
          <a:sym typeface="Iowan Old Style Roman"/>
        </a:defRPr>
      </a:lvl2pPr>
      <a:lvl3pPr marL="1409700" marR="0" indent="-469900" algn="l" defTabSz="584200" rtl="0" latinLnBrk="0">
        <a:lnSpc>
          <a:spcPct val="100000"/>
        </a:lnSpc>
        <a:spcBef>
          <a:spcPts val="1800"/>
        </a:spcBef>
        <a:spcAft>
          <a:spcPts val="0"/>
        </a:spcAft>
        <a:buClrTx/>
        <a:buSzPct val="75000"/>
        <a:buFont typeface="Zapf Dingbats"/>
        <a:buChar char="➤"/>
        <a:tabLst/>
        <a:defRPr sz="3200" b="0" i="0" u="none" strike="noStrike" cap="none" spc="0" baseline="0">
          <a:ln>
            <a:noFill/>
          </a:ln>
          <a:solidFill>
            <a:srgbClr val="5C5C5C"/>
          </a:solidFill>
          <a:uFillTx/>
          <a:latin typeface="Iowan Old Style Roman"/>
          <a:ea typeface="Iowan Old Style Roman"/>
          <a:cs typeface="Iowan Old Style Roman"/>
          <a:sym typeface="Iowan Old Style Roman"/>
        </a:defRPr>
      </a:lvl3pPr>
      <a:lvl4pPr marL="1879600" marR="0" indent="-469900" algn="l" defTabSz="584200" rtl="0" latinLnBrk="0">
        <a:lnSpc>
          <a:spcPct val="100000"/>
        </a:lnSpc>
        <a:spcBef>
          <a:spcPts val="1800"/>
        </a:spcBef>
        <a:spcAft>
          <a:spcPts val="0"/>
        </a:spcAft>
        <a:buClrTx/>
        <a:buSzPct val="75000"/>
        <a:buFont typeface="Zapf Dingbats"/>
        <a:buChar char="➤"/>
        <a:tabLst/>
        <a:defRPr sz="3200" b="0" i="0" u="none" strike="noStrike" cap="none" spc="0" baseline="0">
          <a:ln>
            <a:noFill/>
          </a:ln>
          <a:solidFill>
            <a:srgbClr val="5C5C5C"/>
          </a:solidFill>
          <a:uFillTx/>
          <a:latin typeface="Iowan Old Style Roman"/>
          <a:ea typeface="Iowan Old Style Roman"/>
          <a:cs typeface="Iowan Old Style Roman"/>
          <a:sym typeface="Iowan Old Style Roman"/>
        </a:defRPr>
      </a:lvl4pPr>
      <a:lvl5pPr marL="2349500" marR="0" indent="-469900" algn="l" defTabSz="584200" rtl="0" latinLnBrk="0">
        <a:lnSpc>
          <a:spcPct val="100000"/>
        </a:lnSpc>
        <a:spcBef>
          <a:spcPts val="1800"/>
        </a:spcBef>
        <a:spcAft>
          <a:spcPts val="0"/>
        </a:spcAft>
        <a:buClrTx/>
        <a:buSzPct val="75000"/>
        <a:buFont typeface="Zapf Dingbats"/>
        <a:buChar char="➤"/>
        <a:tabLst/>
        <a:defRPr sz="3200" b="0" i="0" u="none" strike="noStrike" cap="none" spc="0" baseline="0">
          <a:ln>
            <a:noFill/>
          </a:ln>
          <a:solidFill>
            <a:srgbClr val="5C5C5C"/>
          </a:solidFill>
          <a:uFillTx/>
          <a:latin typeface="Iowan Old Style Roman"/>
          <a:ea typeface="Iowan Old Style Roman"/>
          <a:cs typeface="Iowan Old Style Roman"/>
          <a:sym typeface="Iowan Old Style Roman"/>
        </a:defRPr>
      </a:lvl5pPr>
      <a:lvl6pPr marL="2819400" marR="0" indent="-469900" algn="l" defTabSz="584200" rtl="0" latinLnBrk="0">
        <a:lnSpc>
          <a:spcPct val="100000"/>
        </a:lnSpc>
        <a:spcBef>
          <a:spcPts val="1800"/>
        </a:spcBef>
        <a:spcAft>
          <a:spcPts val="0"/>
        </a:spcAft>
        <a:buClrTx/>
        <a:buSzPct val="75000"/>
        <a:buFont typeface="Zapf Dingbats"/>
        <a:buChar char="➤"/>
        <a:tabLst/>
        <a:defRPr sz="3200" b="0" i="0" u="none" strike="noStrike" cap="none" spc="0" baseline="0">
          <a:ln>
            <a:noFill/>
          </a:ln>
          <a:solidFill>
            <a:srgbClr val="5C5C5C"/>
          </a:solidFill>
          <a:uFillTx/>
          <a:latin typeface="Iowan Old Style Roman"/>
          <a:ea typeface="Iowan Old Style Roman"/>
          <a:cs typeface="Iowan Old Style Roman"/>
          <a:sym typeface="Iowan Old Style Roman"/>
        </a:defRPr>
      </a:lvl6pPr>
      <a:lvl7pPr marL="3289300" marR="0" indent="-469900" algn="l" defTabSz="584200" rtl="0" latinLnBrk="0">
        <a:lnSpc>
          <a:spcPct val="100000"/>
        </a:lnSpc>
        <a:spcBef>
          <a:spcPts val="1800"/>
        </a:spcBef>
        <a:spcAft>
          <a:spcPts val="0"/>
        </a:spcAft>
        <a:buClrTx/>
        <a:buSzPct val="75000"/>
        <a:buFont typeface="Zapf Dingbats"/>
        <a:buChar char="➤"/>
        <a:tabLst/>
        <a:defRPr sz="3200" b="0" i="0" u="none" strike="noStrike" cap="none" spc="0" baseline="0">
          <a:ln>
            <a:noFill/>
          </a:ln>
          <a:solidFill>
            <a:srgbClr val="5C5C5C"/>
          </a:solidFill>
          <a:uFillTx/>
          <a:latin typeface="Iowan Old Style Roman"/>
          <a:ea typeface="Iowan Old Style Roman"/>
          <a:cs typeface="Iowan Old Style Roman"/>
          <a:sym typeface="Iowan Old Style Roman"/>
        </a:defRPr>
      </a:lvl7pPr>
      <a:lvl8pPr marL="3759200" marR="0" indent="-469900" algn="l" defTabSz="584200" rtl="0" latinLnBrk="0">
        <a:lnSpc>
          <a:spcPct val="100000"/>
        </a:lnSpc>
        <a:spcBef>
          <a:spcPts val="1800"/>
        </a:spcBef>
        <a:spcAft>
          <a:spcPts val="0"/>
        </a:spcAft>
        <a:buClrTx/>
        <a:buSzPct val="75000"/>
        <a:buFont typeface="Zapf Dingbats"/>
        <a:buChar char="➤"/>
        <a:tabLst/>
        <a:defRPr sz="3200" b="0" i="0" u="none" strike="noStrike" cap="none" spc="0" baseline="0">
          <a:ln>
            <a:noFill/>
          </a:ln>
          <a:solidFill>
            <a:srgbClr val="5C5C5C"/>
          </a:solidFill>
          <a:uFillTx/>
          <a:latin typeface="Iowan Old Style Roman"/>
          <a:ea typeface="Iowan Old Style Roman"/>
          <a:cs typeface="Iowan Old Style Roman"/>
          <a:sym typeface="Iowan Old Style Roman"/>
        </a:defRPr>
      </a:lvl8pPr>
      <a:lvl9pPr marL="4229100" marR="0" indent="-469900" algn="l" defTabSz="584200" rtl="0" latinLnBrk="0">
        <a:lnSpc>
          <a:spcPct val="100000"/>
        </a:lnSpc>
        <a:spcBef>
          <a:spcPts val="1800"/>
        </a:spcBef>
        <a:spcAft>
          <a:spcPts val="0"/>
        </a:spcAft>
        <a:buClrTx/>
        <a:buSzPct val="75000"/>
        <a:buFont typeface="Zapf Dingbats"/>
        <a:buChar char="➤"/>
        <a:tabLst/>
        <a:defRPr sz="3200" b="0" i="0" u="none" strike="noStrike" cap="none" spc="0" baseline="0">
          <a:ln>
            <a:noFill/>
          </a:ln>
          <a:solidFill>
            <a:srgbClr val="5C5C5C"/>
          </a:solidFill>
          <a:uFillTx/>
          <a:latin typeface="Iowan Old Style Roman"/>
          <a:ea typeface="Iowan Old Style Roman"/>
          <a:cs typeface="Iowan Old Style Roman"/>
          <a:sym typeface="Iowan Old Style Roman"/>
        </a:defRPr>
      </a:lvl9pPr>
    </p:bodyStyle>
    <p:otherStyle>
      <a:lvl1pPr marL="0" marR="0" indent="0" algn="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DIN Alternate"/>
        </a:defRPr>
      </a:lvl1pPr>
      <a:lvl2pPr marL="0" marR="0" indent="228600" algn="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DIN Alternate"/>
        </a:defRPr>
      </a:lvl2pPr>
      <a:lvl3pPr marL="0" marR="0" indent="457200" algn="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DIN Alternate"/>
        </a:defRPr>
      </a:lvl3pPr>
      <a:lvl4pPr marL="0" marR="0" indent="685800" algn="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DIN Alternate"/>
        </a:defRPr>
      </a:lvl4pPr>
      <a:lvl5pPr marL="0" marR="0" indent="914400" algn="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DIN Alternate"/>
        </a:defRPr>
      </a:lvl5pPr>
      <a:lvl6pPr marL="0" marR="0" indent="1143000" algn="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DIN Alternate"/>
        </a:defRPr>
      </a:lvl6pPr>
      <a:lvl7pPr marL="0" marR="0" indent="1371600" algn="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DIN Alternate"/>
        </a:defRPr>
      </a:lvl7pPr>
      <a:lvl8pPr marL="0" marR="0" indent="1600200" algn="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DIN Alternate"/>
        </a:defRPr>
      </a:lvl8pPr>
      <a:lvl9pPr marL="0" marR="0" indent="1828800" algn="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DIN Alternate"/>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5.xml"/><Relationship Id="rId1" Type="http://schemas.openxmlformats.org/officeDocument/2006/relationships/video" Target="https://www.youtube.com/embed/oBLRQZK_hTM" TargetMode="Externa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p:txBody>
          <a:bodyPr/>
          <a:lstStyle/>
          <a:p>
            <a:endParaRPr lang="en-US"/>
          </a:p>
        </p:txBody>
      </p:sp>
      <p:sp>
        <p:nvSpPr>
          <p:cNvPr id="5" name="Title 4"/>
          <p:cNvSpPr>
            <a:spLocks noGrp="1"/>
          </p:cNvSpPr>
          <p:nvPr>
            <p:ph type="title"/>
          </p:nvPr>
        </p:nvSpPr>
        <p:spPr/>
        <p:txBody>
          <a:bodyPr>
            <a:noAutofit/>
          </a:bodyPr>
          <a:lstStyle/>
          <a:p>
            <a:r>
              <a:rPr lang="en-US" sz="6000" b="1" dirty="0" smtClean="0"/>
              <a:t>Do Now</a:t>
            </a:r>
            <a:endParaRPr lang="en-US" sz="6000" b="1" dirty="0"/>
          </a:p>
        </p:txBody>
      </p:sp>
      <p:sp>
        <p:nvSpPr>
          <p:cNvPr id="7" name="TextBox 6"/>
          <p:cNvSpPr txBox="1"/>
          <p:nvPr/>
        </p:nvSpPr>
        <p:spPr>
          <a:xfrm>
            <a:off x="406400" y="1595735"/>
            <a:ext cx="8826500" cy="489877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1400"/>
              </a:spcBef>
              <a:spcAft>
                <a:spcPts val="0"/>
              </a:spcAft>
              <a:buClrTx/>
              <a:buSzTx/>
              <a:buFontTx/>
              <a:buNone/>
              <a:tabLst/>
            </a:pPr>
            <a:r>
              <a:rPr lang="en-US" sz="6000" b="1" dirty="0" smtClean="0"/>
              <a:t>Quick Write: Based on the Crash Course you watched last night should we have daily naps at school?</a:t>
            </a:r>
            <a:endParaRPr kumimoji="0" lang="en-US" sz="6000" b="1" i="0" u="none" strike="noStrike" cap="none" spc="28" normalizeH="0" baseline="0" dirty="0">
              <a:ln>
                <a:noFill/>
              </a:ln>
              <a:solidFill>
                <a:srgbClr val="5C5C5C"/>
              </a:solidFill>
              <a:effectLst/>
              <a:uFillTx/>
              <a:sym typeface="Iowan Old Style Italic"/>
            </a:endParaRPr>
          </a:p>
        </p:txBody>
      </p:sp>
    </p:spTree>
    <p:extLst>
      <p:ext uri="{BB962C8B-B14F-4D97-AF65-F5344CB8AC3E}">
        <p14:creationId xmlns:p14="http://schemas.microsoft.com/office/powerpoint/2010/main" val="4165984174"/>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endParaRPr lang="en-US" dirty="0"/>
          </a:p>
        </p:txBody>
      </p:sp>
      <p:sp>
        <p:nvSpPr>
          <p:cNvPr id="7" name="Title 6"/>
          <p:cNvSpPr>
            <a:spLocks noGrp="1"/>
          </p:cNvSpPr>
          <p:nvPr>
            <p:ph type="title"/>
          </p:nvPr>
        </p:nvSpPr>
        <p:spPr/>
        <p:txBody>
          <a:bodyPr>
            <a:normAutofit fontScale="90000"/>
          </a:bodyPr>
          <a:lstStyle/>
          <a:p>
            <a:r>
              <a:rPr lang="en-US" dirty="0" smtClean="0"/>
              <a:t>Quick Write - Summary</a:t>
            </a:r>
            <a:endParaRPr lang="en-US" dirty="0"/>
          </a:p>
        </p:txBody>
      </p:sp>
      <p:sp>
        <p:nvSpPr>
          <p:cNvPr id="9" name="TextBox 8"/>
          <p:cNvSpPr txBox="1"/>
          <p:nvPr/>
        </p:nvSpPr>
        <p:spPr>
          <a:xfrm>
            <a:off x="635000" y="2481637"/>
            <a:ext cx="11506200" cy="47038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1400"/>
              </a:spcBef>
              <a:spcAft>
                <a:spcPts val="0"/>
              </a:spcAft>
              <a:buClrTx/>
              <a:buSzTx/>
              <a:buFontTx/>
              <a:buNone/>
              <a:tabLst/>
            </a:pPr>
            <a:r>
              <a:rPr kumimoji="0" lang="en-US" sz="4400" b="1" i="0" u="none" strike="noStrike" cap="none" spc="28" normalizeH="0" baseline="0" dirty="0" smtClean="0">
                <a:ln>
                  <a:noFill/>
                </a:ln>
                <a:solidFill>
                  <a:srgbClr val="5C5C5C"/>
                </a:solidFill>
                <a:effectLst/>
                <a:uFillTx/>
                <a:sym typeface="Iowan Old Style Italic"/>
              </a:rPr>
              <a:t>Using the notes we just took answer</a:t>
            </a:r>
            <a:r>
              <a:rPr kumimoji="0" lang="en-US" sz="4400" b="1" i="0" u="none" strike="noStrike" cap="none" spc="28" normalizeH="0" dirty="0" smtClean="0">
                <a:ln>
                  <a:noFill/>
                </a:ln>
                <a:solidFill>
                  <a:srgbClr val="5C5C5C"/>
                </a:solidFill>
                <a:effectLst/>
                <a:uFillTx/>
                <a:sym typeface="Iowan Old Style Italic"/>
              </a:rPr>
              <a:t> the first question again. </a:t>
            </a:r>
            <a:endParaRPr lang="en-US" sz="4400" b="1" dirty="0"/>
          </a:p>
          <a:p>
            <a:pPr marL="0" marR="0" indent="0" algn="l" defTabSz="584200" rtl="0" fontAlgn="auto" latinLnBrk="0" hangingPunct="0">
              <a:lnSpc>
                <a:spcPct val="100000"/>
              </a:lnSpc>
              <a:spcBef>
                <a:spcPts val="1400"/>
              </a:spcBef>
              <a:spcAft>
                <a:spcPts val="0"/>
              </a:spcAft>
              <a:buClrTx/>
              <a:buSzTx/>
              <a:buFontTx/>
              <a:buNone/>
              <a:tabLst/>
            </a:pPr>
            <a:endParaRPr kumimoji="0" lang="en-US" sz="4400" b="1" i="0" u="none" strike="noStrike" cap="none" spc="28" normalizeH="0" baseline="0" dirty="0" smtClean="0">
              <a:ln>
                <a:noFill/>
              </a:ln>
              <a:solidFill>
                <a:srgbClr val="5C5C5C"/>
              </a:solidFill>
              <a:effectLst/>
              <a:uFillTx/>
              <a:sym typeface="Iowan Old Style Italic"/>
            </a:endParaRPr>
          </a:p>
          <a:p>
            <a:pPr marL="0" marR="0" indent="0" algn="l" defTabSz="584200" rtl="0" fontAlgn="auto" latinLnBrk="0" hangingPunct="0">
              <a:lnSpc>
                <a:spcPct val="100000"/>
              </a:lnSpc>
              <a:spcBef>
                <a:spcPts val="1400"/>
              </a:spcBef>
              <a:spcAft>
                <a:spcPts val="0"/>
              </a:spcAft>
              <a:buClrTx/>
              <a:buSzTx/>
              <a:buFontTx/>
              <a:buNone/>
              <a:tabLst/>
            </a:pPr>
            <a:r>
              <a:rPr lang="en-US" sz="4400" b="1" dirty="0" smtClean="0"/>
              <a:t>Should we have nap time at school? Use facts about sleep stages to support your answer.</a:t>
            </a:r>
            <a:endParaRPr kumimoji="0" lang="en-US" sz="4400" b="1" i="0" u="none" strike="noStrike" cap="none" spc="28" normalizeH="0" baseline="0" dirty="0">
              <a:ln>
                <a:noFill/>
              </a:ln>
              <a:solidFill>
                <a:srgbClr val="5C5C5C"/>
              </a:solidFill>
              <a:effectLst/>
              <a:uFillTx/>
              <a:sym typeface="Iowan Old Style Italic"/>
            </a:endParaRPr>
          </a:p>
        </p:txBody>
      </p:sp>
      <p:pic>
        <p:nvPicPr>
          <p:cNvPr id="11" name="Picture 10" descr="FSLOVENGLISH: mayo 20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2650" y="6477000"/>
            <a:ext cx="5200650" cy="2676525"/>
          </a:xfrm>
          <a:prstGeom prst="rect">
            <a:avLst/>
          </a:prstGeom>
        </p:spPr>
      </p:pic>
    </p:spTree>
    <p:extLst>
      <p:ext uri="{BB962C8B-B14F-4D97-AF65-F5344CB8AC3E}">
        <p14:creationId xmlns:p14="http://schemas.microsoft.com/office/powerpoint/2010/main" val="1212932478"/>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US" dirty="0"/>
          </a:p>
        </p:txBody>
      </p:sp>
      <p:sp>
        <p:nvSpPr>
          <p:cNvPr id="3" name="Title 2"/>
          <p:cNvSpPr>
            <a:spLocks noGrp="1"/>
          </p:cNvSpPr>
          <p:nvPr>
            <p:ph type="title"/>
          </p:nvPr>
        </p:nvSpPr>
        <p:spPr/>
        <p:txBody>
          <a:bodyPr>
            <a:normAutofit fontScale="90000"/>
          </a:bodyPr>
          <a:lstStyle/>
          <a:p>
            <a:r>
              <a:rPr lang="en-US" dirty="0" err="1" smtClean="0"/>
              <a:t>Napercise</a:t>
            </a:r>
            <a:endParaRPr lang="en-US" dirty="0"/>
          </a:p>
        </p:txBody>
      </p:sp>
      <p:pic>
        <p:nvPicPr>
          <p:cNvPr id="4" name="oBLRQZK_hTM"/>
          <p:cNvPicPr>
            <a:picLocks noRot="1" noChangeAspect="1"/>
          </p:cNvPicPr>
          <p:nvPr>
            <a:videoFile r:link="rId1"/>
          </p:nvPr>
        </p:nvPicPr>
        <p:blipFill>
          <a:blip r:embed="rId4"/>
          <a:stretch>
            <a:fillRect/>
          </a:stretch>
        </p:blipFill>
        <p:spPr>
          <a:xfrm>
            <a:off x="863600" y="2362200"/>
            <a:ext cx="10896600" cy="6129338"/>
          </a:xfrm>
          <a:prstGeom prst="rect">
            <a:avLst/>
          </a:prstGeom>
        </p:spPr>
      </p:pic>
    </p:spTree>
    <p:extLst>
      <p:ext uri="{BB962C8B-B14F-4D97-AF65-F5344CB8AC3E}">
        <p14:creationId xmlns:p14="http://schemas.microsoft.com/office/powerpoint/2010/main" val="1720596782"/>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US"/>
          </a:p>
        </p:txBody>
      </p:sp>
      <p:sp>
        <p:nvSpPr>
          <p:cNvPr id="3" name="Title 2"/>
          <p:cNvSpPr>
            <a:spLocks noGrp="1"/>
          </p:cNvSpPr>
          <p:nvPr>
            <p:ph type="title"/>
          </p:nvPr>
        </p:nvSpPr>
        <p:spPr/>
        <p:txBody>
          <a:bodyPr>
            <a:normAutofit fontScale="90000"/>
          </a:bodyPr>
          <a:lstStyle/>
          <a:p>
            <a:r>
              <a:rPr lang="en-US" dirty="0" smtClean="0"/>
              <a:t>Are you Sleeping enough?</a:t>
            </a:r>
            <a:endParaRPr lang="en-US" dirty="0"/>
          </a:p>
        </p:txBody>
      </p:sp>
      <p:sp>
        <p:nvSpPr>
          <p:cNvPr id="4" name="TextBox 3"/>
          <p:cNvSpPr txBox="1"/>
          <p:nvPr/>
        </p:nvSpPr>
        <p:spPr>
          <a:xfrm>
            <a:off x="571500" y="2115877"/>
            <a:ext cx="11798300" cy="681725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514350" marR="0" indent="-514350" algn="l" defTabSz="584200" rtl="0" fontAlgn="auto" latinLnBrk="0" hangingPunct="0">
              <a:lnSpc>
                <a:spcPct val="100000"/>
              </a:lnSpc>
              <a:spcBef>
                <a:spcPts val="1400"/>
              </a:spcBef>
              <a:spcAft>
                <a:spcPts val="0"/>
              </a:spcAft>
              <a:buClrTx/>
              <a:buSzTx/>
              <a:buFont typeface="+mj-lt"/>
              <a:buAutoNum type="arabicPeriod"/>
              <a:tabLst/>
            </a:pPr>
            <a:r>
              <a:rPr kumimoji="0" lang="en-US" sz="2800" b="0" i="0" u="none" strike="noStrike" cap="none" spc="28" normalizeH="0" baseline="0" dirty="0" smtClean="0">
                <a:ln>
                  <a:noFill/>
                </a:ln>
                <a:solidFill>
                  <a:srgbClr val="5C5C5C"/>
                </a:solidFill>
                <a:effectLst/>
                <a:uFillTx/>
                <a:latin typeface="Iowan Old Style Italic"/>
                <a:ea typeface="Iowan Old Style Italic"/>
                <a:cs typeface="Iowan Old Style Italic"/>
                <a:sym typeface="Iowan Old Style Italic"/>
              </a:rPr>
              <a:t>I need an alarm clock in order to wake up at the appropriate time.</a:t>
            </a:r>
          </a:p>
          <a:p>
            <a:pPr marL="514350" marR="0" indent="-514350" algn="l" defTabSz="584200" rtl="0" fontAlgn="auto" latinLnBrk="0" hangingPunct="0">
              <a:lnSpc>
                <a:spcPct val="100000"/>
              </a:lnSpc>
              <a:spcBef>
                <a:spcPts val="1400"/>
              </a:spcBef>
              <a:spcAft>
                <a:spcPts val="0"/>
              </a:spcAft>
              <a:buClrTx/>
              <a:buSzTx/>
              <a:buFont typeface="+mj-lt"/>
              <a:buAutoNum type="arabicPeriod"/>
              <a:tabLst/>
            </a:pPr>
            <a:r>
              <a:rPr lang="en-US" dirty="0" smtClean="0"/>
              <a:t>It’s a struggle for me to get out of bed in the morning. </a:t>
            </a:r>
          </a:p>
          <a:p>
            <a:pPr marL="514350" marR="0" indent="-514350" algn="l" defTabSz="584200" rtl="0" fontAlgn="auto" latinLnBrk="0" hangingPunct="0">
              <a:lnSpc>
                <a:spcPct val="100000"/>
              </a:lnSpc>
              <a:spcBef>
                <a:spcPts val="1400"/>
              </a:spcBef>
              <a:spcAft>
                <a:spcPts val="0"/>
              </a:spcAft>
              <a:buClrTx/>
              <a:buSzTx/>
              <a:buFont typeface="+mj-lt"/>
              <a:buAutoNum type="arabicPeriod"/>
              <a:tabLst/>
            </a:pPr>
            <a:r>
              <a:rPr kumimoji="0" lang="en-US" sz="2800" b="0" i="0" u="none" strike="noStrike" cap="none" spc="28" normalizeH="0" baseline="0" dirty="0" smtClean="0">
                <a:ln>
                  <a:noFill/>
                </a:ln>
                <a:solidFill>
                  <a:srgbClr val="5C5C5C"/>
                </a:solidFill>
                <a:effectLst/>
                <a:uFillTx/>
                <a:latin typeface="Iowan Old Style Italic"/>
                <a:ea typeface="Iowan Old Style Italic"/>
                <a:cs typeface="Iowan Old Style Italic"/>
                <a:sym typeface="Iowan Old Style Italic"/>
              </a:rPr>
              <a:t>Weekday</a:t>
            </a:r>
            <a:r>
              <a:rPr kumimoji="0" lang="en-US" sz="2800" b="0" i="0" u="none" strike="noStrike" cap="none" spc="28" normalizeH="0" dirty="0" smtClean="0">
                <a:ln>
                  <a:noFill/>
                </a:ln>
                <a:solidFill>
                  <a:srgbClr val="5C5C5C"/>
                </a:solidFill>
                <a:effectLst/>
                <a:uFillTx/>
                <a:latin typeface="Iowan Old Style Italic"/>
                <a:ea typeface="Iowan Old Style Italic"/>
                <a:cs typeface="Iowan Old Style Italic"/>
                <a:sym typeface="Iowan Old Style Italic"/>
              </a:rPr>
              <a:t> mornings I hit snooze several times to get more sleep.</a:t>
            </a:r>
          </a:p>
          <a:p>
            <a:pPr marL="514350" marR="0" indent="-514350" algn="l" defTabSz="584200" rtl="0" fontAlgn="auto" latinLnBrk="0" hangingPunct="0">
              <a:lnSpc>
                <a:spcPct val="100000"/>
              </a:lnSpc>
              <a:spcBef>
                <a:spcPts val="1400"/>
              </a:spcBef>
              <a:spcAft>
                <a:spcPts val="0"/>
              </a:spcAft>
              <a:buClrTx/>
              <a:buSzTx/>
              <a:buFont typeface="+mj-lt"/>
              <a:buAutoNum type="arabicPeriod"/>
              <a:tabLst/>
            </a:pPr>
            <a:r>
              <a:rPr lang="en-US" baseline="0" dirty="0" smtClean="0"/>
              <a:t>I feel tired, </a:t>
            </a:r>
            <a:r>
              <a:rPr lang="en-US" baseline="0" dirty="0" err="1" smtClean="0"/>
              <a:t>irritiable,a</a:t>
            </a:r>
            <a:r>
              <a:rPr lang="en-US" baseline="0" dirty="0" smtClean="0"/>
              <a:t> </a:t>
            </a:r>
            <a:r>
              <a:rPr lang="en-US" baseline="0" dirty="0" err="1" smtClean="0"/>
              <a:t>nd</a:t>
            </a:r>
            <a:r>
              <a:rPr lang="en-US" baseline="0" dirty="0" smtClean="0"/>
              <a:t> stressed out during the week.</a:t>
            </a:r>
          </a:p>
          <a:p>
            <a:pPr marL="514350" marR="0" indent="-514350" algn="l" defTabSz="584200" rtl="0" fontAlgn="auto" latinLnBrk="0" hangingPunct="0">
              <a:lnSpc>
                <a:spcPct val="100000"/>
              </a:lnSpc>
              <a:spcBef>
                <a:spcPts val="1400"/>
              </a:spcBef>
              <a:spcAft>
                <a:spcPts val="0"/>
              </a:spcAft>
              <a:buClrTx/>
              <a:buSzTx/>
              <a:buFont typeface="+mj-lt"/>
              <a:buAutoNum type="arabicPeriod"/>
              <a:tabLst/>
            </a:pPr>
            <a:r>
              <a:rPr kumimoji="0" lang="en-US" sz="2800" b="0" i="0" u="none" strike="noStrike" cap="none" spc="28" normalizeH="0" dirty="0" smtClean="0">
                <a:ln>
                  <a:noFill/>
                </a:ln>
                <a:solidFill>
                  <a:srgbClr val="5C5C5C"/>
                </a:solidFill>
                <a:effectLst/>
                <a:uFillTx/>
                <a:latin typeface="Iowan Old Style Italic"/>
                <a:ea typeface="Iowan Old Style Italic"/>
                <a:cs typeface="Iowan Old Style Italic"/>
                <a:sym typeface="Iowan Old Style Italic"/>
              </a:rPr>
              <a:t>I have trouble concentrating and remembering.</a:t>
            </a:r>
          </a:p>
          <a:p>
            <a:pPr marL="514350" marR="0" indent="-514350" algn="l" defTabSz="584200" rtl="0" fontAlgn="auto" latinLnBrk="0" hangingPunct="0">
              <a:lnSpc>
                <a:spcPct val="100000"/>
              </a:lnSpc>
              <a:spcBef>
                <a:spcPts val="1400"/>
              </a:spcBef>
              <a:spcAft>
                <a:spcPts val="0"/>
              </a:spcAft>
              <a:buClrTx/>
              <a:buSzTx/>
              <a:buFont typeface="+mj-lt"/>
              <a:buAutoNum type="arabicPeriod"/>
              <a:tabLst/>
            </a:pPr>
            <a:r>
              <a:rPr lang="en-US" baseline="0" dirty="0" smtClean="0"/>
              <a:t>I</a:t>
            </a:r>
            <a:r>
              <a:rPr lang="en-US" dirty="0" smtClean="0"/>
              <a:t> feel slow with critical thinking, problem solving, and being creative.</a:t>
            </a:r>
          </a:p>
          <a:p>
            <a:pPr marL="514350" marR="0" indent="-514350" algn="l" defTabSz="584200" rtl="0" fontAlgn="auto" latinLnBrk="0" hangingPunct="0">
              <a:lnSpc>
                <a:spcPct val="100000"/>
              </a:lnSpc>
              <a:spcBef>
                <a:spcPts val="1400"/>
              </a:spcBef>
              <a:spcAft>
                <a:spcPts val="0"/>
              </a:spcAft>
              <a:buClrTx/>
              <a:buSzTx/>
              <a:buFont typeface="+mj-lt"/>
              <a:buAutoNum type="arabicPeriod"/>
              <a:tabLst/>
            </a:pPr>
            <a:r>
              <a:rPr kumimoji="0" lang="en-US" sz="2800" b="0" i="0" u="none" strike="noStrike" cap="none" spc="28" normalizeH="0" baseline="0" dirty="0" smtClean="0">
                <a:ln>
                  <a:noFill/>
                </a:ln>
                <a:solidFill>
                  <a:srgbClr val="5C5C5C"/>
                </a:solidFill>
                <a:effectLst/>
                <a:uFillTx/>
                <a:latin typeface="Iowan Old Style Italic"/>
                <a:ea typeface="Iowan Old Style Italic"/>
                <a:cs typeface="Iowan Old Style Italic"/>
                <a:sym typeface="Iowan Old Style Italic"/>
              </a:rPr>
              <a:t>I</a:t>
            </a:r>
            <a:r>
              <a:rPr kumimoji="0" lang="en-US" sz="2800" b="0" i="0" u="none" strike="noStrike" cap="none" spc="28" normalizeH="0" dirty="0" smtClean="0">
                <a:ln>
                  <a:noFill/>
                </a:ln>
                <a:solidFill>
                  <a:srgbClr val="5C5C5C"/>
                </a:solidFill>
                <a:effectLst/>
                <a:uFillTx/>
                <a:latin typeface="Iowan Old Style Italic"/>
                <a:ea typeface="Iowan Old Style Italic"/>
                <a:cs typeface="Iowan Old Style Italic"/>
                <a:sym typeface="Iowan Old Style Italic"/>
              </a:rPr>
              <a:t> often fall asleep watching TV.</a:t>
            </a:r>
          </a:p>
          <a:p>
            <a:pPr marL="514350" marR="0" indent="-514350" algn="l" defTabSz="584200" rtl="0" fontAlgn="auto" latinLnBrk="0" hangingPunct="0">
              <a:lnSpc>
                <a:spcPct val="100000"/>
              </a:lnSpc>
              <a:spcBef>
                <a:spcPts val="1400"/>
              </a:spcBef>
              <a:spcAft>
                <a:spcPts val="0"/>
              </a:spcAft>
              <a:buClrTx/>
              <a:buSzTx/>
              <a:buFont typeface="+mj-lt"/>
              <a:buAutoNum type="arabicPeriod"/>
              <a:tabLst/>
            </a:pPr>
            <a:r>
              <a:rPr lang="en-US" baseline="0" dirty="0" smtClean="0"/>
              <a:t>I</a:t>
            </a:r>
            <a:r>
              <a:rPr lang="en-US" dirty="0" smtClean="0"/>
              <a:t> often fall asleep in boring meetings or lectures in warm </a:t>
            </a:r>
            <a:r>
              <a:rPr lang="en-US" dirty="0" err="1" smtClean="0"/>
              <a:t>room.s</a:t>
            </a:r>
            <a:endParaRPr lang="en-US" dirty="0" smtClean="0"/>
          </a:p>
          <a:p>
            <a:pPr marL="514350" marR="0" indent="-514350" algn="l" defTabSz="584200" rtl="0" fontAlgn="auto" latinLnBrk="0" hangingPunct="0">
              <a:lnSpc>
                <a:spcPct val="100000"/>
              </a:lnSpc>
              <a:spcBef>
                <a:spcPts val="1400"/>
              </a:spcBef>
              <a:spcAft>
                <a:spcPts val="0"/>
              </a:spcAft>
              <a:buClrTx/>
              <a:buSzTx/>
              <a:buFont typeface="+mj-lt"/>
              <a:buAutoNum type="arabicPeriod"/>
              <a:tabLst/>
            </a:pPr>
            <a:r>
              <a:rPr kumimoji="0" lang="en-US" sz="2800" b="0" i="0" u="none" strike="noStrike" cap="none" spc="28" normalizeH="0" baseline="0" dirty="0" smtClean="0">
                <a:ln>
                  <a:noFill/>
                </a:ln>
                <a:solidFill>
                  <a:srgbClr val="5C5C5C"/>
                </a:solidFill>
                <a:effectLst/>
                <a:uFillTx/>
                <a:latin typeface="Iowan Old Style Italic"/>
                <a:ea typeface="Iowan Old Style Italic"/>
                <a:cs typeface="Iowan Old Style Italic"/>
                <a:sym typeface="Iowan Old Style Italic"/>
              </a:rPr>
              <a:t>I</a:t>
            </a:r>
            <a:r>
              <a:rPr kumimoji="0" lang="en-US" sz="2800" b="0" i="0" u="none" strike="noStrike" cap="none" spc="28" normalizeH="0" dirty="0" smtClean="0">
                <a:ln>
                  <a:noFill/>
                </a:ln>
                <a:solidFill>
                  <a:srgbClr val="5C5C5C"/>
                </a:solidFill>
                <a:effectLst/>
                <a:uFillTx/>
                <a:latin typeface="Iowan Old Style Italic"/>
                <a:ea typeface="Iowan Old Style Italic"/>
                <a:cs typeface="Iowan Old Style Italic"/>
                <a:sym typeface="Iowan Old Style Italic"/>
              </a:rPr>
              <a:t> often fall asleep after heavy meals.</a:t>
            </a:r>
          </a:p>
          <a:p>
            <a:pPr marL="514350" marR="0" indent="-514350" algn="l" defTabSz="584200" rtl="0" fontAlgn="auto" latinLnBrk="0" hangingPunct="0">
              <a:lnSpc>
                <a:spcPct val="100000"/>
              </a:lnSpc>
              <a:spcBef>
                <a:spcPts val="1400"/>
              </a:spcBef>
              <a:spcAft>
                <a:spcPts val="0"/>
              </a:spcAft>
              <a:buClrTx/>
              <a:buSzTx/>
              <a:buFont typeface="+mj-lt"/>
              <a:buAutoNum type="arabicPeriod"/>
              <a:tabLst/>
            </a:pPr>
            <a:r>
              <a:rPr lang="en-US" baseline="0" dirty="0" smtClean="0"/>
              <a:t>I</a:t>
            </a:r>
            <a:r>
              <a:rPr lang="en-US" dirty="0" smtClean="0"/>
              <a:t> often fall asleep while relaxing after dinner.</a:t>
            </a:r>
          </a:p>
          <a:p>
            <a:pPr marL="514350" marR="0" indent="-514350" algn="l" defTabSz="584200" rtl="0" fontAlgn="auto" latinLnBrk="0" hangingPunct="0">
              <a:lnSpc>
                <a:spcPct val="100000"/>
              </a:lnSpc>
              <a:spcBef>
                <a:spcPts val="1400"/>
              </a:spcBef>
              <a:spcAft>
                <a:spcPts val="0"/>
              </a:spcAft>
              <a:buClrTx/>
              <a:buSzTx/>
              <a:buFont typeface="+mj-lt"/>
              <a:buAutoNum type="arabicPeriod"/>
              <a:tabLst/>
            </a:pPr>
            <a:endParaRPr kumimoji="0" lang="en-US" sz="2800" b="0" i="0" u="none" strike="noStrike" cap="none" spc="28" normalizeH="0" baseline="0" dirty="0">
              <a:ln>
                <a:noFill/>
              </a:ln>
              <a:solidFill>
                <a:srgbClr val="5C5C5C"/>
              </a:solidFill>
              <a:effectLst/>
              <a:uFillTx/>
              <a:latin typeface="Iowan Old Style Italic"/>
              <a:ea typeface="Iowan Old Style Italic"/>
              <a:cs typeface="Iowan Old Style Italic"/>
              <a:sym typeface="Iowan Old Style Italic"/>
            </a:endParaRPr>
          </a:p>
        </p:txBody>
      </p:sp>
    </p:spTree>
    <p:extLst>
      <p:ext uri="{BB962C8B-B14F-4D97-AF65-F5344CB8AC3E}">
        <p14:creationId xmlns:p14="http://schemas.microsoft.com/office/powerpoint/2010/main" val="743184325"/>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US"/>
          </a:p>
        </p:txBody>
      </p:sp>
      <p:sp>
        <p:nvSpPr>
          <p:cNvPr id="3" name="Title 2"/>
          <p:cNvSpPr>
            <a:spLocks noGrp="1"/>
          </p:cNvSpPr>
          <p:nvPr>
            <p:ph type="title"/>
          </p:nvPr>
        </p:nvSpPr>
        <p:spPr/>
        <p:txBody>
          <a:bodyPr>
            <a:normAutofit fontScale="90000"/>
          </a:bodyPr>
          <a:lstStyle/>
          <a:p>
            <a:r>
              <a:rPr lang="en-US" dirty="0" smtClean="0"/>
              <a:t>Are you Sleeping Enough</a:t>
            </a:r>
            <a:endParaRPr lang="en-US" dirty="0"/>
          </a:p>
        </p:txBody>
      </p:sp>
      <p:sp>
        <p:nvSpPr>
          <p:cNvPr id="4" name="TextBox 3"/>
          <p:cNvSpPr txBox="1"/>
          <p:nvPr/>
        </p:nvSpPr>
        <p:spPr>
          <a:xfrm>
            <a:off x="787400" y="3612493"/>
            <a:ext cx="11269482" cy="31547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1400"/>
              </a:spcBef>
              <a:spcAft>
                <a:spcPts val="0"/>
              </a:spcAft>
              <a:buClrTx/>
              <a:buSzTx/>
              <a:buFontTx/>
              <a:buNone/>
              <a:tabLst/>
            </a:pPr>
            <a:r>
              <a:rPr kumimoji="0" lang="en-US" sz="2800" b="0" i="0" u="none" strike="noStrike" cap="none" spc="28" normalizeH="0" baseline="0" dirty="0" smtClean="0">
                <a:ln>
                  <a:noFill/>
                </a:ln>
                <a:solidFill>
                  <a:srgbClr val="5C5C5C"/>
                </a:solidFill>
                <a:effectLst/>
                <a:uFillTx/>
                <a:latin typeface="Iowan Old Style Italic"/>
                <a:ea typeface="Iowan Old Style Italic"/>
                <a:cs typeface="Iowan Old Style Italic"/>
                <a:sym typeface="Iowan Old Style Italic"/>
              </a:rPr>
              <a:t>11. I</a:t>
            </a:r>
            <a:r>
              <a:rPr kumimoji="0" lang="en-US" sz="2800" b="0" i="0" u="none" strike="noStrike" cap="none" spc="28" normalizeH="0" dirty="0" smtClean="0">
                <a:ln>
                  <a:noFill/>
                </a:ln>
                <a:solidFill>
                  <a:srgbClr val="5C5C5C"/>
                </a:solidFill>
                <a:effectLst/>
                <a:uFillTx/>
                <a:latin typeface="Iowan Old Style Italic"/>
                <a:ea typeface="Iowan Old Style Italic"/>
                <a:cs typeface="Iowan Old Style Italic"/>
                <a:sym typeface="Iowan Old Style Italic"/>
              </a:rPr>
              <a:t> often fall asleep within five minutes of getting into bed.</a:t>
            </a:r>
          </a:p>
          <a:p>
            <a:pPr marL="0" marR="0" indent="0" algn="l" defTabSz="584200" rtl="0" fontAlgn="auto" latinLnBrk="0" hangingPunct="0">
              <a:lnSpc>
                <a:spcPct val="100000"/>
              </a:lnSpc>
              <a:spcBef>
                <a:spcPts val="1400"/>
              </a:spcBef>
              <a:spcAft>
                <a:spcPts val="0"/>
              </a:spcAft>
              <a:buClrTx/>
              <a:buSzTx/>
              <a:buFontTx/>
              <a:buNone/>
              <a:tabLst/>
            </a:pPr>
            <a:r>
              <a:rPr lang="en-US" baseline="0" dirty="0" smtClean="0"/>
              <a:t>12.</a:t>
            </a:r>
            <a:r>
              <a:rPr lang="en-US" dirty="0" smtClean="0"/>
              <a:t> I often feel drowsy while driving.</a:t>
            </a:r>
          </a:p>
          <a:p>
            <a:pPr marL="0" marR="0" indent="0" algn="l" defTabSz="584200" rtl="0" fontAlgn="auto" latinLnBrk="0" hangingPunct="0">
              <a:lnSpc>
                <a:spcPct val="100000"/>
              </a:lnSpc>
              <a:spcBef>
                <a:spcPts val="1400"/>
              </a:spcBef>
              <a:spcAft>
                <a:spcPts val="0"/>
              </a:spcAft>
              <a:buClrTx/>
              <a:buSzTx/>
              <a:buFontTx/>
              <a:buNone/>
              <a:tabLst/>
            </a:pPr>
            <a:r>
              <a:rPr kumimoji="0" lang="en-US" sz="2800" b="0" i="0" u="none" strike="noStrike" cap="none" spc="28" normalizeH="0" baseline="0" dirty="0" smtClean="0">
                <a:ln>
                  <a:noFill/>
                </a:ln>
                <a:solidFill>
                  <a:srgbClr val="5C5C5C"/>
                </a:solidFill>
                <a:effectLst/>
                <a:uFillTx/>
                <a:latin typeface="Iowan Old Style Italic"/>
                <a:ea typeface="Iowan Old Style Italic"/>
                <a:cs typeface="Iowan Old Style Italic"/>
                <a:sym typeface="Iowan Old Style Italic"/>
              </a:rPr>
              <a:t>13.</a:t>
            </a:r>
            <a:r>
              <a:rPr kumimoji="0" lang="en-US" sz="2800" b="0" i="0" u="none" strike="noStrike" cap="none" spc="28" normalizeH="0" dirty="0" smtClean="0">
                <a:ln>
                  <a:noFill/>
                </a:ln>
                <a:solidFill>
                  <a:srgbClr val="5C5C5C"/>
                </a:solidFill>
                <a:effectLst/>
                <a:uFillTx/>
                <a:latin typeface="Iowan Old Style Italic"/>
                <a:ea typeface="Iowan Old Style Italic"/>
                <a:cs typeface="Iowan Old Style Italic"/>
                <a:sym typeface="Iowan Old Style Italic"/>
              </a:rPr>
              <a:t> I often sleep extra hours on weekend mornings.</a:t>
            </a:r>
          </a:p>
          <a:p>
            <a:pPr marL="0" marR="0" indent="0" algn="l" defTabSz="584200" rtl="0" fontAlgn="auto" latinLnBrk="0" hangingPunct="0">
              <a:lnSpc>
                <a:spcPct val="100000"/>
              </a:lnSpc>
              <a:spcBef>
                <a:spcPts val="1400"/>
              </a:spcBef>
              <a:spcAft>
                <a:spcPts val="0"/>
              </a:spcAft>
              <a:buClrTx/>
              <a:buSzTx/>
              <a:buFontTx/>
              <a:buNone/>
              <a:tabLst/>
            </a:pPr>
            <a:r>
              <a:rPr lang="en-US" baseline="0" dirty="0" smtClean="0"/>
              <a:t>14.</a:t>
            </a:r>
            <a:r>
              <a:rPr lang="en-US" dirty="0" smtClean="0"/>
              <a:t> I often need a nap to get through the day.</a:t>
            </a:r>
          </a:p>
          <a:p>
            <a:pPr marL="0" marR="0" indent="0" algn="l" defTabSz="584200" rtl="0" fontAlgn="auto" latinLnBrk="0" hangingPunct="0">
              <a:lnSpc>
                <a:spcPct val="100000"/>
              </a:lnSpc>
              <a:spcBef>
                <a:spcPts val="1400"/>
              </a:spcBef>
              <a:spcAft>
                <a:spcPts val="0"/>
              </a:spcAft>
              <a:buClrTx/>
              <a:buSzTx/>
              <a:buFontTx/>
              <a:buNone/>
              <a:tabLst/>
            </a:pPr>
            <a:r>
              <a:rPr kumimoji="0" lang="en-US" sz="2800" b="0" i="0" u="none" strike="noStrike" cap="none" spc="28" normalizeH="0" baseline="0" dirty="0" smtClean="0">
                <a:ln>
                  <a:noFill/>
                </a:ln>
                <a:solidFill>
                  <a:srgbClr val="5C5C5C"/>
                </a:solidFill>
                <a:effectLst/>
                <a:uFillTx/>
                <a:latin typeface="Iowan Old Style Italic"/>
                <a:ea typeface="Iowan Old Style Italic"/>
                <a:cs typeface="Iowan Old Style Italic"/>
                <a:sym typeface="Iowan Old Style Italic"/>
              </a:rPr>
              <a:t>15</a:t>
            </a:r>
            <a:r>
              <a:rPr lang="en-US" dirty="0" smtClean="0"/>
              <a:t>. I have dark circles around my eyes.</a:t>
            </a:r>
            <a:endParaRPr kumimoji="0" lang="en-US" sz="2800" b="0" i="0" u="none" strike="noStrike" cap="none" spc="28" normalizeH="0" baseline="0" dirty="0">
              <a:ln>
                <a:noFill/>
              </a:ln>
              <a:solidFill>
                <a:srgbClr val="5C5C5C"/>
              </a:solidFill>
              <a:effectLst/>
              <a:uFillTx/>
              <a:latin typeface="Iowan Old Style Italic"/>
              <a:ea typeface="Iowan Old Style Italic"/>
              <a:cs typeface="Iowan Old Style Italic"/>
              <a:sym typeface="Iowan Old Style Italic"/>
            </a:endParaRPr>
          </a:p>
        </p:txBody>
      </p:sp>
    </p:spTree>
    <p:extLst>
      <p:ext uri="{BB962C8B-B14F-4D97-AF65-F5344CB8AC3E}">
        <p14:creationId xmlns:p14="http://schemas.microsoft.com/office/powerpoint/2010/main" val="3959398554"/>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138" name="wWYGRXb.jpg"/>
          <p:cNvPicPr>
            <a:picLocks noChangeAspect="1"/>
          </p:cNvPicPr>
          <p:nvPr/>
        </p:nvPicPr>
        <p:blipFill>
          <a:blip r:embed="rId2">
            <a:extLst/>
          </a:blip>
          <a:stretch>
            <a:fillRect/>
          </a:stretch>
        </p:blipFill>
        <p:spPr>
          <a:xfrm>
            <a:off x="0" y="812800"/>
            <a:ext cx="13004800" cy="8128000"/>
          </a:xfrm>
          <a:prstGeom prst="rect">
            <a:avLst/>
          </a:prstGeom>
          <a:ln w="12700">
            <a:miter lim="400000"/>
          </a:ln>
        </p:spPr>
      </p:pic>
      <p:sp>
        <p:nvSpPr>
          <p:cNvPr id="139" name="Shape 139"/>
          <p:cNvSpPr>
            <a:spLocks noGrp="1"/>
          </p:cNvSpPr>
          <p:nvPr>
            <p:ph type="body" idx="13"/>
          </p:nvPr>
        </p:nvSpPr>
        <p:spPr>
          <a:xfrm>
            <a:off x="564510" y="9165569"/>
            <a:ext cx="11875780" cy="3"/>
          </a:xfrm>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140" name="Shape 140"/>
          <p:cNvSpPr>
            <a:spLocks noGrp="1"/>
          </p:cNvSpPr>
          <p:nvPr>
            <p:ph type="ctrTitle"/>
          </p:nvPr>
        </p:nvSpPr>
        <p:spPr>
          <a:xfrm>
            <a:off x="571500" y="191191"/>
            <a:ext cx="11861800" cy="1912212"/>
          </a:xfrm>
          <a:prstGeom prst="rect">
            <a:avLst/>
          </a:prstGeom>
          <a:effectLst>
            <a:outerShdw blurRad="152400" dist="89775" dir="2700000" rotWithShape="0">
              <a:srgbClr val="010102"/>
            </a:outerShdw>
          </a:effectLst>
        </p:spPr>
        <p:txBody>
          <a:bodyPr/>
          <a:lstStyle>
            <a:lvl1pPr defTabSz="508254">
              <a:defRPr sz="10527" b="1">
                <a:solidFill>
                  <a:srgbClr val="CBCBCB"/>
                </a:solidFill>
                <a:latin typeface="Arial"/>
                <a:ea typeface="Arial"/>
                <a:cs typeface="Arial"/>
                <a:sym typeface="Arial"/>
              </a:defRPr>
            </a:lvl1pPr>
          </a:lstStyle>
          <a:p>
            <a:r>
              <a:t>Consciousness</a:t>
            </a:r>
          </a:p>
        </p:txBody>
      </p:sp>
      <p:sp>
        <p:nvSpPr>
          <p:cNvPr id="2" name="TextBox 1"/>
          <p:cNvSpPr txBox="1"/>
          <p:nvPr/>
        </p:nvSpPr>
        <p:spPr>
          <a:xfrm>
            <a:off x="863600" y="5304141"/>
            <a:ext cx="11277600" cy="24981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1400"/>
              </a:spcBef>
              <a:spcAft>
                <a:spcPts val="0"/>
              </a:spcAft>
              <a:buClrTx/>
              <a:buSzTx/>
              <a:buFontTx/>
              <a:buNone/>
              <a:tabLst/>
            </a:pPr>
            <a:r>
              <a:rPr kumimoji="0" lang="en-US" sz="4800" b="1" i="0" u="none" strike="noStrike" cap="none" spc="28" normalizeH="0" baseline="0" dirty="0" smtClean="0">
                <a:ln>
                  <a:noFill/>
                </a:ln>
                <a:solidFill>
                  <a:schemeClr val="bg1"/>
                </a:solidFill>
                <a:effectLst/>
                <a:uFillTx/>
                <a:latin typeface="Iowan Old Style Italic"/>
                <a:ea typeface="Iowan Old Style Italic"/>
                <a:cs typeface="Iowan Old Style Italic"/>
                <a:sym typeface="Iowan Old Style Italic"/>
              </a:rPr>
              <a:t>Essential Question: How do our biological rhythms</a:t>
            </a:r>
            <a:r>
              <a:rPr kumimoji="0" lang="en-US" sz="4800" b="1" i="0" u="none" strike="noStrike" cap="none" spc="28" normalizeH="0" dirty="0" smtClean="0">
                <a:ln>
                  <a:noFill/>
                </a:ln>
                <a:solidFill>
                  <a:schemeClr val="bg1"/>
                </a:solidFill>
                <a:effectLst/>
                <a:uFillTx/>
                <a:latin typeface="Iowan Old Style Italic"/>
                <a:ea typeface="Iowan Old Style Italic"/>
                <a:cs typeface="Iowan Old Style Italic"/>
                <a:sym typeface="Iowan Old Style Italic"/>
              </a:rPr>
              <a:t> influence our daily functioning?</a:t>
            </a:r>
            <a:endParaRPr kumimoji="0" lang="en-US" sz="4800" b="1" i="0" u="none" strike="noStrike" cap="none" spc="28" normalizeH="0" baseline="0" dirty="0">
              <a:ln>
                <a:noFill/>
              </a:ln>
              <a:solidFill>
                <a:schemeClr val="bg1"/>
              </a:solidFill>
              <a:effectLst/>
              <a:uFillTx/>
              <a:latin typeface="Iowan Old Style Italic"/>
              <a:ea typeface="Iowan Old Style Italic"/>
              <a:cs typeface="Iowan Old Style Italic"/>
              <a:sym typeface="Iowan Old Style Italic"/>
            </a:endParaRP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209" name="Sleep.png"/>
          <p:cNvPicPr>
            <a:picLocks noChangeAspect="1"/>
          </p:cNvPicPr>
          <p:nvPr/>
        </p:nvPicPr>
        <p:blipFill>
          <a:blip r:embed="rId3" cstate="print">
            <a:extLst>
              <a:ext uri="{28A0092B-C50C-407E-A947-70E740481C1C}">
                <a14:useLocalDpi xmlns:a14="http://schemas.microsoft.com/office/drawing/2010/main"/>
              </a:ext>
            </a:extLst>
          </a:blip>
          <a:srcRect r="28022"/>
          <a:stretch>
            <a:fillRect/>
          </a:stretch>
        </p:blipFill>
        <p:spPr>
          <a:xfrm>
            <a:off x="1698774" y="3426436"/>
            <a:ext cx="11349429" cy="6436778"/>
          </a:xfrm>
          <a:prstGeom prst="rect">
            <a:avLst/>
          </a:prstGeom>
          <a:ln w="12700">
            <a:miter lim="400000"/>
          </a:ln>
        </p:spPr>
      </p:pic>
      <p:sp>
        <p:nvSpPr>
          <p:cNvPr id="210" name="Shape 210"/>
          <p:cNvSpPr/>
          <p:nvPr/>
        </p:nvSpPr>
        <p:spPr>
          <a:xfrm>
            <a:off x="244654" y="3581507"/>
            <a:ext cx="6342680" cy="5396058"/>
          </a:xfrm>
          <a:prstGeom prst="roundRect">
            <a:avLst>
              <a:gd name="adj" fmla="val 8426"/>
            </a:avLst>
          </a:prstGeom>
          <a:solidFill>
            <a:srgbClr val="000000"/>
          </a:solidFill>
          <a:ln w="25400">
            <a:solidFill>
              <a:srgbClr val="FFFFFF"/>
            </a:solidFill>
            <a:miter lim="400000"/>
          </a:ln>
        </p:spPr>
        <p:txBody>
          <a:bodyPr lIns="50800" tIns="50800" rIns="50800" bIns="50800" anchor="ctr"/>
          <a:lstStyle/>
          <a:p>
            <a:pPr algn="ctr">
              <a:spcBef>
                <a:spcPts val="0"/>
              </a:spcBef>
              <a:defRPr sz="2600" spc="0">
                <a:solidFill>
                  <a:srgbClr val="FFFFFF"/>
                </a:solidFill>
                <a:latin typeface="Helvetica Light"/>
                <a:ea typeface="Helvetica Light"/>
                <a:cs typeface="Helvetica Light"/>
                <a:sym typeface="Helvetica Light"/>
              </a:defRPr>
            </a:pPr>
            <a:endParaRPr/>
          </a:p>
        </p:txBody>
      </p:sp>
      <p:sp>
        <p:nvSpPr>
          <p:cNvPr id="211" name="Shape 211"/>
          <p:cNvSpPr>
            <a:spLocks noGrp="1"/>
          </p:cNvSpPr>
          <p:nvPr>
            <p:ph type="body" idx="13"/>
          </p:nvPr>
        </p:nvSpPr>
        <p:spPr>
          <a:xfrm>
            <a:off x="564510" y="9165569"/>
            <a:ext cx="11875780" cy="3"/>
          </a:xfrm>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212" name="Shape 212"/>
          <p:cNvSpPr>
            <a:spLocks noGrp="1"/>
          </p:cNvSpPr>
          <p:nvPr>
            <p:ph type="ctrTitle"/>
          </p:nvPr>
        </p:nvSpPr>
        <p:spPr>
          <a:xfrm>
            <a:off x="296874" y="-65126"/>
            <a:ext cx="12605363" cy="1912212"/>
          </a:xfrm>
          <a:prstGeom prst="rect">
            <a:avLst/>
          </a:prstGeom>
          <a:effectLst>
            <a:outerShdw blurRad="152400" dist="89775" dir="2700000" rotWithShape="0">
              <a:srgbClr val="010102"/>
            </a:outerShdw>
          </a:effectLst>
        </p:spPr>
        <p:txBody>
          <a:bodyPr>
            <a:noAutofit/>
          </a:bodyPr>
          <a:lstStyle>
            <a:lvl1pPr algn="l">
              <a:defRPr sz="8500" b="1" spc="680">
                <a:solidFill>
                  <a:srgbClr val="CBCBCB"/>
                </a:solidFill>
                <a:latin typeface="Arial"/>
                <a:ea typeface="Arial"/>
                <a:cs typeface="Arial"/>
                <a:sym typeface="Arial"/>
              </a:defRPr>
            </a:lvl1pPr>
          </a:lstStyle>
          <a:p>
            <a:r>
              <a:t>I. Sleep &amp; Dreams</a:t>
            </a:r>
          </a:p>
        </p:txBody>
      </p:sp>
      <p:sp>
        <p:nvSpPr>
          <p:cNvPr id="213" name="Shape 213"/>
          <p:cNvSpPr/>
          <p:nvPr/>
        </p:nvSpPr>
        <p:spPr>
          <a:xfrm>
            <a:off x="368949" y="2261598"/>
            <a:ext cx="11861801" cy="907326"/>
          </a:xfrm>
          <a:prstGeom prst="rect">
            <a:avLst/>
          </a:prstGeom>
          <a:ln w="12700">
            <a:miter lim="400000"/>
          </a:ln>
          <a:effectLst>
            <a:outerShdw blurRad="152400" dist="89775" dir="2700000" rotWithShape="0">
              <a:srgbClr val="010102"/>
            </a:outerShdw>
          </a:effectLst>
          <a:extLst>
            <a:ext uri="{C572A759-6A51-4108-AA02-DFA0A04FC94B}">
              <ma14:wrappingTextBoxFlag xmlns:ma14="http://schemas.microsoft.com/office/mac/drawingml/2011/main" xmlns="" val="1"/>
            </a:ext>
          </a:extLst>
        </p:spPr>
        <p:txBody>
          <a:bodyPr lIns="50800" tIns="50800" rIns="50800" bIns="50800" anchor="b"/>
          <a:lstStyle>
            <a:lvl1pPr>
              <a:lnSpc>
                <a:spcPct val="80000"/>
              </a:lnSpc>
              <a:spcBef>
                <a:spcPts val="0"/>
              </a:spcBef>
              <a:defRPr sz="5600" b="1" cap="all" spc="448">
                <a:solidFill>
                  <a:srgbClr val="CBCBCB"/>
                </a:solidFill>
                <a:latin typeface="Arial"/>
                <a:ea typeface="Arial"/>
                <a:cs typeface="Arial"/>
                <a:sym typeface="Arial"/>
              </a:defRPr>
            </a:lvl1pPr>
          </a:lstStyle>
          <a:p>
            <a:r>
              <a:t>1.Biological Rhythm</a:t>
            </a:r>
          </a:p>
        </p:txBody>
      </p:sp>
      <p:sp>
        <p:nvSpPr>
          <p:cNvPr id="214" name="Shape 214"/>
          <p:cNvSpPr/>
          <p:nvPr/>
        </p:nvSpPr>
        <p:spPr>
          <a:xfrm>
            <a:off x="425132" y="4383509"/>
            <a:ext cx="6003207" cy="4470455"/>
          </a:xfrm>
          <a:prstGeom prst="rect">
            <a:avLst/>
          </a:prstGeom>
          <a:ln w="12700">
            <a:miter lim="400000"/>
          </a:ln>
          <a:extLst>
            <a:ext uri="{C572A759-6A51-4108-AA02-DFA0A04FC94B}">
              <ma14:wrappingTextBoxFlag xmlns:ma14="http://schemas.microsoft.com/office/mac/drawingml/2011/main" xmlns="" val="1"/>
            </a:ext>
          </a:extLst>
        </p:spPr>
        <p:txBody>
          <a:bodyPr lIns="76200" tIns="76200" rIns="76200" bIns="76200" anchor="ctr">
            <a:spAutoFit/>
          </a:bodyPr>
          <a:lstStyle/>
          <a:p>
            <a:pPr marL="463784" indent="-463784" defTabSz="457200">
              <a:lnSpc>
                <a:spcPts val="4600"/>
              </a:lnSpc>
              <a:spcBef>
                <a:spcPts val="1700"/>
              </a:spcBef>
              <a:tabLst>
                <a:tab pos="4267200" algn="l"/>
                <a:tab pos="8724900" algn="l"/>
              </a:tabLst>
              <a:defRPr sz="3800" spc="0">
                <a:solidFill>
                  <a:srgbClr val="FFFFFF"/>
                </a:solidFill>
                <a:latin typeface="Arial"/>
                <a:ea typeface="Arial"/>
                <a:cs typeface="Arial"/>
                <a:sym typeface="Arial"/>
              </a:defRPr>
            </a:pPr>
            <a:r>
              <a:rPr sz="4900" b="1" u="sng" dirty="0"/>
              <a:t>circadian rhythm</a:t>
            </a:r>
            <a:r>
              <a:rPr b="1" dirty="0"/>
              <a:t> </a:t>
            </a:r>
            <a:r>
              <a:rPr dirty="0"/>
              <a:t>biological clock; regular bodily rhythms that occur on a </a:t>
            </a:r>
            <a:r>
              <a:rPr dirty="0" smtClean="0"/>
              <a:t>2</a:t>
            </a:r>
            <a:r>
              <a:rPr lang="en-US" dirty="0" smtClean="0"/>
              <a:t>5</a:t>
            </a:r>
            <a:r>
              <a:rPr dirty="0" smtClean="0"/>
              <a:t>-</a:t>
            </a:r>
            <a:r>
              <a:rPr dirty="0"/>
              <a:t>hour cycle.</a:t>
            </a:r>
          </a:p>
          <a:p>
            <a:pPr marL="463784" indent="-463784" defTabSz="457200">
              <a:lnSpc>
                <a:spcPts val="4600"/>
              </a:lnSpc>
              <a:spcBef>
                <a:spcPts val="1700"/>
              </a:spcBef>
              <a:tabLst>
                <a:tab pos="4267200" algn="l"/>
                <a:tab pos="8724900" algn="l"/>
              </a:tabLst>
              <a:defRPr sz="3800" spc="0">
                <a:solidFill>
                  <a:srgbClr val="FFFFFF"/>
                </a:solidFill>
                <a:latin typeface="Arial"/>
                <a:ea typeface="Arial"/>
                <a:cs typeface="Arial"/>
                <a:sym typeface="Arial"/>
              </a:defRPr>
            </a:pPr>
            <a:r>
              <a:rPr b="1" dirty="0"/>
              <a:t>Example</a:t>
            </a:r>
            <a:r>
              <a:rPr dirty="0"/>
              <a:t>: Body temperature rises during &amp; wakefulness</a:t>
            </a:r>
          </a:p>
        </p:txBody>
      </p:sp>
    </p:spTree>
  </p:cSld>
  <p:clrMapOvr>
    <a:masterClrMapping/>
  </p:clrMapOvr>
  <mc:AlternateContent xmlns:mc="http://schemas.openxmlformats.org/markup-compatibility/2006" xmlns:p15="http://schemas.microsoft.com/office/powerpoint/2012/main">
    <mc:Choice Requires="p15">
      <p:transition spd="slow">
        <p15:prstTrans prst="pageCurlDouble"/>
      </p:transition>
    </mc:Choice>
    <mc:Choice xmlns:p14="http://schemas.microsoft.com/office/powerpoint/2010/main" xmlns="" Requires="p14">
      <p:transition spd="slow">
        <p14:prism/>
      </p:transition>
    </mc:Choice>
    <mc:Fallback xmlns:p14="http://schemas.microsoft.com/office/powerpoint/2010/main" xmlns="">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1" nodeType="afterEffect">
                                  <p:stCondLst>
                                    <p:cond delay="700"/>
                                  </p:stCondLst>
                                  <p:iterate>
                                    <p:tmAbs val="0"/>
                                  </p:iterate>
                                  <p:childTnLst>
                                    <p:set>
                                      <p:cBhvr>
                                        <p:cTn id="6" fill="hold"/>
                                        <p:tgtEl>
                                          <p:spTgt spid="214"/>
                                        </p:tgtEl>
                                        <p:attrNameLst>
                                          <p:attrName>style.visibility</p:attrName>
                                        </p:attrNameLst>
                                      </p:cBhvr>
                                      <p:to>
                                        <p:strVal val="visible"/>
                                      </p:to>
                                    </p:set>
                                    <p:animEffect transition="in" filter="wipe(down)">
                                      <p:cBhvr>
                                        <p:cTn id="7" dur="1000"/>
                                        <p:tgtEl>
                                          <p:spTgt spid="214"/>
                                        </p:tgtEl>
                                      </p:cBhvr>
                                    </p:animEffect>
                                  </p:childTnLst>
                                </p:cTn>
                              </p:par>
                            </p:childTnLst>
                          </p:cTn>
                        </p:par>
                        <p:par>
                          <p:cTn id="8" fill="hold">
                            <p:stCondLst>
                              <p:cond delay="1700"/>
                            </p:stCondLst>
                            <p:childTnLst>
                              <p:par>
                                <p:cTn id="9" presetID="22" presetClass="entr" presetSubtype="8" fill="hold" grpId="2" nodeType="afterEffect">
                                  <p:stCondLst>
                                    <p:cond delay="0"/>
                                  </p:stCondLst>
                                  <p:iterate>
                                    <p:tmAbs val="0"/>
                                  </p:iterate>
                                  <p:childTnLst>
                                    <p:set>
                                      <p:cBhvr>
                                        <p:cTn id="10" fill="hold"/>
                                        <p:tgtEl>
                                          <p:spTgt spid="210"/>
                                        </p:tgtEl>
                                        <p:attrNameLst>
                                          <p:attrName>style.visibility</p:attrName>
                                        </p:attrNameLst>
                                      </p:cBhvr>
                                      <p:to>
                                        <p:strVal val="visible"/>
                                      </p:to>
                                    </p:set>
                                    <p:animEffect transition="in" filter="wipe(left)">
                                      <p:cBhvr>
                                        <p:cTn id="11" dur="1250"/>
                                        <p:tgtEl>
                                          <p:spTgt spid="2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 grpId="2" animBg="1" advAuto="0"/>
      <p:bldP spid="214" grpId="1"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18" name="Shape 218"/>
          <p:cNvSpPr>
            <a:spLocks noGrp="1"/>
          </p:cNvSpPr>
          <p:nvPr>
            <p:ph type="body" idx="13"/>
          </p:nvPr>
        </p:nvSpPr>
        <p:spPr>
          <a:xfrm>
            <a:off x="564510" y="9165569"/>
            <a:ext cx="11875780" cy="3"/>
          </a:xfrm>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219" name="Shape 219"/>
          <p:cNvSpPr/>
          <p:nvPr/>
        </p:nvSpPr>
        <p:spPr>
          <a:xfrm>
            <a:off x="120742" y="3032919"/>
            <a:ext cx="4841077" cy="5890042"/>
          </a:xfrm>
          <a:prstGeom prst="roundRect">
            <a:avLst>
              <a:gd name="adj" fmla="val 9392"/>
            </a:avLst>
          </a:prstGeom>
          <a:solidFill>
            <a:srgbClr val="000000"/>
          </a:solidFill>
          <a:ln w="25400">
            <a:solidFill>
              <a:srgbClr val="FFFFFF"/>
            </a:solidFill>
            <a:miter lim="400000"/>
          </a:ln>
        </p:spPr>
        <p:txBody>
          <a:bodyPr lIns="50800" tIns="50800" rIns="50800" bIns="50800" anchor="ctr"/>
          <a:lstStyle/>
          <a:p>
            <a:pPr algn="ctr">
              <a:spcBef>
                <a:spcPts val="0"/>
              </a:spcBef>
              <a:defRPr sz="2600" spc="0">
                <a:solidFill>
                  <a:srgbClr val="FFFFFF"/>
                </a:solidFill>
                <a:latin typeface="Helvetica Light"/>
                <a:ea typeface="Helvetica Light"/>
                <a:cs typeface="Helvetica Light"/>
                <a:sym typeface="Helvetica Light"/>
              </a:defRPr>
            </a:pPr>
            <a:endParaRPr/>
          </a:p>
        </p:txBody>
      </p:sp>
      <p:sp>
        <p:nvSpPr>
          <p:cNvPr id="220" name="Shape 220"/>
          <p:cNvSpPr>
            <a:spLocks noGrp="1"/>
          </p:cNvSpPr>
          <p:nvPr>
            <p:ph type="ctrTitle"/>
          </p:nvPr>
        </p:nvSpPr>
        <p:spPr>
          <a:xfrm>
            <a:off x="296874" y="-573126"/>
            <a:ext cx="12605363" cy="1912212"/>
          </a:xfrm>
          <a:prstGeom prst="rect">
            <a:avLst/>
          </a:prstGeom>
          <a:effectLst>
            <a:outerShdw blurRad="152400" dist="89775" dir="2700000" rotWithShape="0">
              <a:srgbClr val="010102"/>
            </a:outerShdw>
          </a:effectLst>
        </p:spPr>
        <p:txBody>
          <a:bodyPr>
            <a:noAutofit/>
          </a:bodyPr>
          <a:lstStyle>
            <a:lvl1pPr algn="l">
              <a:defRPr sz="8500" b="1" spc="680">
                <a:solidFill>
                  <a:srgbClr val="CBCBCB"/>
                </a:solidFill>
                <a:latin typeface="Arial"/>
                <a:ea typeface="Arial"/>
                <a:cs typeface="Arial"/>
                <a:sym typeface="Arial"/>
              </a:defRPr>
            </a:lvl1pPr>
          </a:lstStyle>
          <a:p>
            <a:r>
              <a:t>I. Sleep &amp; Dreams</a:t>
            </a:r>
          </a:p>
        </p:txBody>
      </p:sp>
      <p:sp>
        <p:nvSpPr>
          <p:cNvPr id="221" name="Shape 221"/>
          <p:cNvSpPr/>
          <p:nvPr/>
        </p:nvSpPr>
        <p:spPr>
          <a:xfrm>
            <a:off x="560285" y="1363457"/>
            <a:ext cx="8322800" cy="907327"/>
          </a:xfrm>
          <a:prstGeom prst="rect">
            <a:avLst/>
          </a:prstGeom>
          <a:ln w="12700">
            <a:miter lim="400000"/>
          </a:ln>
          <a:effectLst>
            <a:outerShdw blurRad="152400" dist="89775" dir="2700000" rotWithShape="0">
              <a:srgbClr val="010102"/>
            </a:outerShdw>
          </a:effectLst>
          <a:extLst>
            <a:ext uri="{C572A759-6A51-4108-AA02-DFA0A04FC94B}">
              <ma14:wrappingTextBoxFlag xmlns:ma14="http://schemas.microsoft.com/office/mac/drawingml/2011/main" xmlns="" val="1"/>
            </a:ext>
          </a:extLst>
        </p:spPr>
        <p:txBody>
          <a:bodyPr lIns="50800" tIns="50800" rIns="50800" bIns="50800" anchor="b"/>
          <a:lstStyle>
            <a:lvl1pPr>
              <a:lnSpc>
                <a:spcPct val="80000"/>
              </a:lnSpc>
              <a:spcBef>
                <a:spcPts val="0"/>
              </a:spcBef>
              <a:defRPr sz="5600" b="1" cap="all" spc="448">
                <a:solidFill>
                  <a:srgbClr val="CBCBCB"/>
                </a:solidFill>
                <a:latin typeface="Arial"/>
                <a:ea typeface="Arial"/>
                <a:cs typeface="Arial"/>
                <a:sym typeface="Arial"/>
              </a:defRPr>
            </a:lvl1pPr>
          </a:lstStyle>
          <a:p>
            <a:r>
              <a:t>2.Stages of Sleep</a:t>
            </a:r>
          </a:p>
        </p:txBody>
      </p:sp>
      <p:sp>
        <p:nvSpPr>
          <p:cNvPr id="222" name="Shape 222"/>
          <p:cNvSpPr/>
          <p:nvPr/>
        </p:nvSpPr>
        <p:spPr>
          <a:xfrm>
            <a:off x="359904" y="3188714"/>
            <a:ext cx="4665853" cy="5578450"/>
          </a:xfrm>
          <a:prstGeom prst="rect">
            <a:avLst/>
          </a:prstGeom>
          <a:ln w="12700">
            <a:miter lim="400000"/>
          </a:ln>
          <a:extLst>
            <a:ext uri="{C572A759-6A51-4108-AA02-DFA0A04FC94B}">
              <ma14:wrappingTextBoxFlag xmlns:ma14="http://schemas.microsoft.com/office/mac/drawingml/2011/main" xmlns="" val="1"/>
            </a:ext>
          </a:extLst>
        </p:spPr>
        <p:txBody>
          <a:bodyPr lIns="76200" tIns="76200" rIns="76200" bIns="76200" anchor="ctr">
            <a:spAutoFit/>
          </a:bodyPr>
          <a:lstStyle/>
          <a:p>
            <a:pPr indent="13661" defTabSz="457200">
              <a:lnSpc>
                <a:spcPts val="3300"/>
              </a:lnSpc>
              <a:spcBef>
                <a:spcPts val="0"/>
              </a:spcBef>
              <a:tabLst>
                <a:tab pos="4267200" algn="l"/>
                <a:tab pos="8724900" algn="l"/>
              </a:tabLst>
              <a:defRPr sz="3200" spc="0">
                <a:solidFill>
                  <a:srgbClr val="FFFFFF"/>
                </a:solidFill>
                <a:latin typeface="Arial"/>
                <a:ea typeface="Arial"/>
                <a:cs typeface="Arial"/>
                <a:sym typeface="Arial"/>
              </a:defRPr>
            </a:pPr>
            <a:r>
              <a:rPr sz="4000" b="1" dirty="0"/>
              <a:t>4 Stages of sleep</a:t>
            </a:r>
          </a:p>
          <a:p>
            <a:pPr indent="13661" defTabSz="457200">
              <a:lnSpc>
                <a:spcPts val="3800"/>
              </a:lnSpc>
              <a:spcBef>
                <a:spcPts val="600"/>
              </a:spcBef>
              <a:tabLst>
                <a:tab pos="4267200" algn="l"/>
                <a:tab pos="8724900" algn="l"/>
              </a:tabLst>
              <a:defRPr sz="3200" spc="0">
                <a:solidFill>
                  <a:srgbClr val="FFFFFF"/>
                </a:solidFill>
                <a:latin typeface="Arial"/>
                <a:ea typeface="Arial"/>
                <a:cs typeface="Arial"/>
                <a:sym typeface="Arial"/>
              </a:defRPr>
            </a:pPr>
            <a:r>
              <a:rPr dirty="0"/>
              <a:t>ranging from 90 to 110 minute cycles</a:t>
            </a:r>
          </a:p>
          <a:p>
            <a:pPr indent="13661" defTabSz="457200">
              <a:lnSpc>
                <a:spcPts val="3800"/>
              </a:lnSpc>
              <a:spcBef>
                <a:spcPts val="1900"/>
              </a:spcBef>
              <a:tabLst>
                <a:tab pos="4267200" algn="l"/>
                <a:tab pos="8724900" algn="l"/>
              </a:tabLst>
              <a:defRPr sz="3200" spc="0">
                <a:solidFill>
                  <a:srgbClr val="FFFFFF"/>
                </a:solidFill>
                <a:latin typeface="Arial"/>
                <a:ea typeface="Arial"/>
                <a:cs typeface="Arial"/>
                <a:sym typeface="Arial"/>
              </a:defRPr>
            </a:pPr>
            <a:r>
              <a:rPr dirty="0"/>
              <a:t>NREM (non-Rapid Eye Movement) = Stages 1-3 No REM</a:t>
            </a:r>
          </a:p>
          <a:p>
            <a:pPr marL="463784" indent="-463784" defTabSz="457200">
              <a:lnSpc>
                <a:spcPts val="3800"/>
              </a:lnSpc>
              <a:spcBef>
                <a:spcPts val="1700"/>
              </a:spcBef>
              <a:tabLst>
                <a:tab pos="4267200" algn="l"/>
                <a:tab pos="8724900" algn="l"/>
              </a:tabLst>
              <a:defRPr sz="3200" spc="0">
                <a:solidFill>
                  <a:srgbClr val="FFFFFF"/>
                </a:solidFill>
                <a:latin typeface="Arial"/>
                <a:ea typeface="Arial"/>
                <a:cs typeface="Arial"/>
                <a:sym typeface="Arial"/>
              </a:defRPr>
            </a:pPr>
            <a:r>
              <a:rPr b="1" u="sng" dirty="0"/>
              <a:t>1. Stage 1</a:t>
            </a:r>
            <a:r>
              <a:rPr b="1" dirty="0"/>
              <a:t> </a:t>
            </a:r>
          </a:p>
          <a:p>
            <a:pPr marL="463784" lvl="1" indent="-120884" defTabSz="457200">
              <a:lnSpc>
                <a:spcPts val="3800"/>
              </a:lnSpc>
              <a:spcBef>
                <a:spcPts val="300"/>
              </a:spcBef>
              <a:tabLst>
                <a:tab pos="4267200" algn="l"/>
                <a:tab pos="8724900" algn="l"/>
              </a:tabLst>
              <a:defRPr sz="3200" spc="0">
                <a:solidFill>
                  <a:srgbClr val="FFFFFF"/>
                </a:solidFill>
                <a:latin typeface="Arial"/>
                <a:ea typeface="Arial"/>
                <a:cs typeface="Arial"/>
                <a:sym typeface="Arial"/>
              </a:defRPr>
            </a:pPr>
            <a:r>
              <a:rPr dirty="0"/>
              <a:t>- falling asleep</a:t>
            </a:r>
          </a:p>
          <a:p>
            <a:pPr marL="463784" lvl="1" indent="-120884" defTabSz="457200">
              <a:lnSpc>
                <a:spcPts val="3800"/>
              </a:lnSpc>
              <a:spcBef>
                <a:spcPts val="300"/>
              </a:spcBef>
              <a:tabLst>
                <a:tab pos="4267200" algn="l"/>
                <a:tab pos="8724900" algn="l"/>
              </a:tabLst>
              <a:defRPr sz="3200" spc="0">
                <a:solidFill>
                  <a:srgbClr val="FFFFFF"/>
                </a:solidFill>
                <a:latin typeface="Arial"/>
                <a:ea typeface="Arial"/>
                <a:cs typeface="Arial"/>
                <a:sym typeface="Arial"/>
              </a:defRPr>
            </a:pPr>
            <a:r>
              <a:rPr dirty="0"/>
              <a:t>- light sleep</a:t>
            </a:r>
          </a:p>
          <a:p>
            <a:pPr marL="463784" lvl="1" indent="-120884" defTabSz="457200">
              <a:lnSpc>
                <a:spcPts val="3800"/>
              </a:lnSpc>
              <a:spcBef>
                <a:spcPts val="0"/>
              </a:spcBef>
              <a:tabLst>
                <a:tab pos="4267200" algn="l"/>
                <a:tab pos="8724900" algn="l"/>
              </a:tabLst>
              <a:defRPr sz="3200" spc="0">
                <a:solidFill>
                  <a:srgbClr val="FFFFFF"/>
                </a:solidFill>
                <a:latin typeface="Arial"/>
                <a:ea typeface="Arial"/>
                <a:cs typeface="Arial"/>
                <a:sym typeface="Arial"/>
              </a:defRPr>
            </a:pPr>
            <a:r>
              <a:rPr dirty="0"/>
              <a:t>- theta waves</a:t>
            </a:r>
          </a:p>
        </p:txBody>
      </p:sp>
      <p:pic>
        <p:nvPicPr>
          <p:cNvPr id="223" name="bed circle.png"/>
          <p:cNvPicPr>
            <a:picLocks noChangeAspect="1"/>
          </p:cNvPicPr>
          <p:nvPr/>
        </p:nvPicPr>
        <p:blipFill>
          <a:blip r:embed="rId3">
            <a:extLst/>
          </a:blip>
          <a:stretch>
            <a:fillRect/>
          </a:stretch>
        </p:blipFill>
        <p:spPr>
          <a:xfrm>
            <a:off x="7926485" y="4414533"/>
            <a:ext cx="2881411" cy="2928391"/>
          </a:xfrm>
          <a:prstGeom prst="rect">
            <a:avLst/>
          </a:prstGeom>
          <a:ln w="12700">
            <a:miter lim="400000"/>
          </a:ln>
          <a:effectLst>
            <a:outerShdw blurRad="1016000" dir="2700000" rotWithShape="0">
              <a:srgbClr val="FF0E07"/>
            </a:outerShdw>
          </a:effectLst>
        </p:spPr>
      </p:pic>
      <p:grpSp>
        <p:nvGrpSpPr>
          <p:cNvPr id="228" name="Group 228"/>
          <p:cNvGrpSpPr/>
          <p:nvPr/>
        </p:nvGrpSpPr>
        <p:grpSpPr>
          <a:xfrm>
            <a:off x="8241428" y="2012844"/>
            <a:ext cx="2302325" cy="1565398"/>
            <a:chOff x="0" y="0"/>
            <a:chExt cx="2302323" cy="1565397"/>
          </a:xfrm>
        </p:grpSpPr>
        <p:grpSp>
          <p:nvGrpSpPr>
            <p:cNvPr id="226" name="Group 226"/>
            <p:cNvGrpSpPr/>
            <p:nvPr/>
          </p:nvGrpSpPr>
          <p:grpSpPr>
            <a:xfrm>
              <a:off x="0" y="368948"/>
              <a:ext cx="2302324" cy="1196450"/>
              <a:chOff x="0" y="0"/>
              <a:chExt cx="2302323" cy="1196448"/>
            </a:xfrm>
          </p:grpSpPr>
          <p:sp>
            <p:nvSpPr>
              <p:cNvPr id="224" name="Shape 224"/>
              <p:cNvSpPr/>
              <p:nvPr/>
            </p:nvSpPr>
            <p:spPr>
              <a:xfrm>
                <a:off x="0" y="0"/>
                <a:ext cx="2302324" cy="1196449"/>
              </a:xfrm>
              <a:prstGeom prst="ellipse">
                <a:avLst/>
              </a:prstGeom>
              <a:solidFill>
                <a:srgbClr val="FFFFFF"/>
              </a:solidFill>
              <a:ln w="50800" cap="flat">
                <a:solidFill>
                  <a:srgbClr val="000000"/>
                </a:solidFill>
                <a:prstDash val="solid"/>
                <a:miter lim="400000"/>
              </a:ln>
              <a:effectLst>
                <a:outerShdw blurRad="508000" dir="2700000" rotWithShape="0">
                  <a:srgbClr val="FFFFFF"/>
                </a:outerShdw>
              </a:effectLst>
            </p:spPr>
            <p:txBody>
              <a:bodyPr wrap="square" lIns="50800" tIns="50800" rIns="50800" bIns="50800" numCol="1" anchor="ctr">
                <a:noAutofit/>
              </a:bodyPr>
              <a:lstStyle/>
              <a:p>
                <a:pPr algn="ctr">
                  <a:spcBef>
                    <a:spcPts val="0"/>
                  </a:spcBef>
                  <a:defRPr sz="2400" spc="0">
                    <a:solidFill>
                      <a:srgbClr val="FFFFFF"/>
                    </a:solidFill>
                    <a:latin typeface="DIN Alternate"/>
                    <a:ea typeface="DIN Alternate"/>
                    <a:cs typeface="DIN Alternate"/>
                    <a:sym typeface="DIN Alternate"/>
                  </a:defRPr>
                </a:pPr>
                <a:endParaRPr/>
              </a:p>
            </p:txBody>
          </p:sp>
          <p:sp>
            <p:nvSpPr>
              <p:cNvPr id="225" name="Shape 225"/>
              <p:cNvSpPr/>
              <p:nvPr/>
            </p:nvSpPr>
            <p:spPr>
              <a:xfrm>
                <a:off x="52445" y="69187"/>
                <a:ext cx="2146633" cy="100727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p>
                <a:pPr algn="ctr">
                  <a:spcBef>
                    <a:spcPts val="0"/>
                  </a:spcBef>
                  <a:defRPr sz="2100" b="1" i="1" spc="21">
                    <a:solidFill>
                      <a:srgbClr val="000000"/>
                    </a:solidFill>
                    <a:latin typeface="Arial"/>
                    <a:ea typeface="Arial"/>
                    <a:cs typeface="Arial"/>
                    <a:sym typeface="Arial"/>
                  </a:defRPr>
                </a:pPr>
                <a:r>
                  <a:rPr dirty="0"/>
                  <a:t>Between consciousness</a:t>
                </a:r>
              </a:p>
              <a:p>
                <a:pPr algn="ctr">
                  <a:spcBef>
                    <a:spcPts val="0"/>
                  </a:spcBef>
                  <a:defRPr sz="2100" b="1" i="1" spc="21">
                    <a:solidFill>
                      <a:srgbClr val="000000"/>
                    </a:solidFill>
                    <a:latin typeface="Arial"/>
                    <a:ea typeface="Arial"/>
                    <a:cs typeface="Arial"/>
                    <a:sym typeface="Arial"/>
                  </a:defRPr>
                </a:pPr>
                <a:r>
                  <a:rPr dirty="0"/>
                  <a:t>and sleep</a:t>
                </a:r>
              </a:p>
            </p:txBody>
          </p:sp>
        </p:grpSp>
        <p:sp>
          <p:nvSpPr>
            <p:cNvPr id="227" name="Shape 227"/>
            <p:cNvSpPr/>
            <p:nvPr/>
          </p:nvSpPr>
          <p:spPr>
            <a:xfrm>
              <a:off x="77845" y="0"/>
              <a:ext cx="2146633" cy="558205"/>
            </a:xfrm>
            <a:prstGeom prst="rect">
              <a:avLst/>
            </a:prstGeom>
            <a:noFill/>
            <a:ln w="12700" cap="flat">
              <a:noFill/>
              <a:miter lim="400000"/>
            </a:ln>
            <a:effectLst>
              <a:outerShdw blurRad="88900" dir="2700000" rotWithShape="0">
                <a:srgbClr val="010102"/>
              </a:outerShdw>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ctr">
                <a:spcBef>
                  <a:spcPts val="0"/>
                </a:spcBef>
                <a:defRPr sz="3200" b="1" spc="32">
                  <a:solidFill>
                    <a:srgbClr val="FFFFFF"/>
                  </a:solidFill>
                  <a:effectLst>
                    <a:outerShdw blurRad="76200" dir="18900000" rotWithShape="0">
                      <a:srgbClr val="000000"/>
                    </a:outerShdw>
                  </a:effectLst>
                  <a:latin typeface="Arial"/>
                  <a:ea typeface="Arial"/>
                  <a:cs typeface="Arial"/>
                  <a:sym typeface="Arial"/>
                </a:defRPr>
              </a:lvl1pPr>
            </a:lstStyle>
            <a:p>
              <a:r>
                <a:t>STAGE 1</a:t>
              </a:r>
            </a:p>
          </p:txBody>
        </p:sp>
      </p:grpSp>
    </p:spTree>
  </p:cSld>
  <p:clrMapOvr>
    <a:masterClrMapping/>
  </p:clrMapOvr>
  <mc:AlternateContent xmlns:mc="http://schemas.openxmlformats.org/markup-compatibility/2006" xmlns:p15="http://schemas.microsoft.com/office/powerpoint/2012/main">
    <mc:Choice Requires="p15">
      <p:transition spd="slow">
        <p15:prstTrans prst="pageCurlDouble"/>
      </p:transition>
    </mc:Choice>
    <mc:Choice xmlns:p14="http://schemas.microsoft.com/office/powerpoint/2010/main" xmlns="" Requires="p14">
      <p:transition spd="slow">
        <p14:prism dir="d"/>
      </p:transition>
    </mc:Choice>
    <mc:Fallback xmlns:p14="http://schemas.microsoft.com/office/powerpoint/2010/main" xmlns="">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1" nodeType="afterEffect">
                                  <p:stCondLst>
                                    <p:cond delay="0"/>
                                  </p:stCondLst>
                                  <p:iterate>
                                    <p:tmAbs val="0"/>
                                  </p:iterate>
                                  <p:childTnLst>
                                    <p:set>
                                      <p:cBhvr>
                                        <p:cTn id="6" fill="hold"/>
                                        <p:tgtEl>
                                          <p:spTgt spid="219"/>
                                        </p:tgtEl>
                                        <p:attrNameLst>
                                          <p:attrName>style.visibility</p:attrName>
                                        </p:attrNameLst>
                                      </p:cBhvr>
                                      <p:to>
                                        <p:strVal val="visible"/>
                                      </p:to>
                                    </p:set>
                                    <p:animEffect transition="in" filter="wipe(left)">
                                      <p:cBhvr>
                                        <p:cTn id="7" dur="1250"/>
                                        <p:tgtEl>
                                          <p:spTgt spid="219"/>
                                        </p:tgtEl>
                                      </p:cBhvr>
                                    </p:animEffect>
                                  </p:childTnLst>
                                </p:cTn>
                              </p:par>
                              <p:par>
                                <p:cTn id="8" presetID="22" presetClass="entr" presetSubtype="4" fill="hold" grpId="2" nodeType="withEffect">
                                  <p:stCondLst>
                                    <p:cond delay="0"/>
                                  </p:stCondLst>
                                  <p:iterate>
                                    <p:tmAbs val="0"/>
                                  </p:iterate>
                                  <p:childTnLst>
                                    <p:set>
                                      <p:cBhvr>
                                        <p:cTn id="9" fill="hold"/>
                                        <p:tgtEl>
                                          <p:spTgt spid="222"/>
                                        </p:tgtEl>
                                        <p:attrNameLst>
                                          <p:attrName>style.visibility</p:attrName>
                                        </p:attrNameLst>
                                      </p:cBhvr>
                                      <p:to>
                                        <p:strVal val="visible"/>
                                      </p:to>
                                    </p:set>
                                    <p:animEffect transition="in" filter="wipe(down)">
                                      <p:cBhvr>
                                        <p:cTn id="10" dur="1000"/>
                                        <p:tgtEl>
                                          <p:spTgt spid="222"/>
                                        </p:tgtEl>
                                      </p:cBhvr>
                                    </p:animEffect>
                                  </p:childTnLst>
                                </p:cTn>
                              </p:par>
                            </p:childTnLst>
                          </p:cTn>
                        </p:par>
                        <p:par>
                          <p:cTn id="11" fill="hold">
                            <p:stCondLst>
                              <p:cond delay="1250"/>
                            </p:stCondLst>
                            <p:childTnLst>
                              <p:par>
                                <p:cTn id="12" presetID="31" presetClass="entr" presetSubtype="0" fill="hold" grpId="3" nodeType="afterEffect">
                                  <p:stCondLst>
                                    <p:cond delay="0"/>
                                  </p:stCondLst>
                                  <p:childTnLst>
                                    <p:set>
                                      <p:cBhvr>
                                        <p:cTn id="13" dur="1" fill="hold">
                                          <p:stCondLst>
                                            <p:cond delay="0"/>
                                          </p:stCondLst>
                                        </p:cTn>
                                        <p:tgtEl>
                                          <p:spTgt spid="223"/>
                                        </p:tgtEl>
                                        <p:attrNameLst>
                                          <p:attrName>style.visibility</p:attrName>
                                        </p:attrNameLst>
                                      </p:cBhvr>
                                      <p:to>
                                        <p:strVal val="visible"/>
                                      </p:to>
                                    </p:set>
                                    <p:anim calcmode="lin" valueType="num">
                                      <p:cBhvr>
                                        <p:cTn id="14" dur="1000" fill="hold"/>
                                        <p:tgtEl>
                                          <p:spTgt spid="223"/>
                                        </p:tgtEl>
                                        <p:attrNameLst>
                                          <p:attrName>ppt_w</p:attrName>
                                        </p:attrNameLst>
                                      </p:cBhvr>
                                      <p:tavLst>
                                        <p:tav tm="0">
                                          <p:val>
                                            <p:fltVal val="0"/>
                                          </p:val>
                                        </p:tav>
                                        <p:tav tm="100000">
                                          <p:val>
                                            <p:strVal val="#ppt_w"/>
                                          </p:val>
                                        </p:tav>
                                      </p:tavLst>
                                    </p:anim>
                                    <p:anim calcmode="lin" valueType="num">
                                      <p:cBhvr>
                                        <p:cTn id="15" dur="1000" fill="hold"/>
                                        <p:tgtEl>
                                          <p:spTgt spid="223"/>
                                        </p:tgtEl>
                                        <p:attrNameLst>
                                          <p:attrName>ppt_h</p:attrName>
                                        </p:attrNameLst>
                                      </p:cBhvr>
                                      <p:tavLst>
                                        <p:tav tm="0">
                                          <p:val>
                                            <p:fltVal val="0"/>
                                          </p:val>
                                        </p:tav>
                                        <p:tav tm="100000">
                                          <p:val>
                                            <p:strVal val="#ppt_h"/>
                                          </p:val>
                                        </p:tav>
                                      </p:tavLst>
                                    </p:anim>
                                    <p:anim calcmode="lin" valueType="num">
                                      <p:cBhvr>
                                        <p:cTn id="16" dur="1000" fill="hold"/>
                                        <p:tgtEl>
                                          <p:spTgt spid="223"/>
                                        </p:tgtEl>
                                        <p:attrNameLst>
                                          <p:attrName>style.rotation</p:attrName>
                                        </p:attrNameLst>
                                      </p:cBhvr>
                                      <p:tavLst>
                                        <p:tav tm="0">
                                          <p:val>
                                            <p:fltVal val="90"/>
                                          </p:val>
                                        </p:tav>
                                        <p:tav tm="100000">
                                          <p:val>
                                            <p:fltVal val="0"/>
                                          </p:val>
                                        </p:tav>
                                      </p:tavLst>
                                    </p:anim>
                                    <p:animEffect transition="in" filter="fade">
                                      <p:cBhvr>
                                        <p:cTn id="17" dur="1000"/>
                                        <p:tgtEl>
                                          <p:spTgt spid="223"/>
                                        </p:tgtEl>
                                      </p:cBhvr>
                                    </p:animEffect>
                                  </p:childTnLst>
                                </p:cTn>
                              </p:par>
                              <p:par>
                                <p:cTn id="18" presetID="31" presetClass="entr" presetSubtype="0" fill="hold" nodeType="withEffect">
                                  <p:stCondLst>
                                    <p:cond delay="500"/>
                                  </p:stCondLst>
                                  <p:childTnLst>
                                    <p:set>
                                      <p:cBhvr>
                                        <p:cTn id="19" dur="1" fill="hold">
                                          <p:stCondLst>
                                            <p:cond delay="0"/>
                                          </p:stCondLst>
                                        </p:cTn>
                                        <p:tgtEl>
                                          <p:spTgt spid="228"/>
                                        </p:tgtEl>
                                        <p:attrNameLst>
                                          <p:attrName>style.visibility</p:attrName>
                                        </p:attrNameLst>
                                      </p:cBhvr>
                                      <p:to>
                                        <p:strVal val="visible"/>
                                      </p:to>
                                    </p:set>
                                    <p:anim calcmode="lin" valueType="num">
                                      <p:cBhvr>
                                        <p:cTn id="20" dur="1000" fill="hold"/>
                                        <p:tgtEl>
                                          <p:spTgt spid="228"/>
                                        </p:tgtEl>
                                        <p:attrNameLst>
                                          <p:attrName>ppt_w</p:attrName>
                                        </p:attrNameLst>
                                      </p:cBhvr>
                                      <p:tavLst>
                                        <p:tav tm="0">
                                          <p:val>
                                            <p:fltVal val="0"/>
                                          </p:val>
                                        </p:tav>
                                        <p:tav tm="100000">
                                          <p:val>
                                            <p:strVal val="#ppt_w"/>
                                          </p:val>
                                        </p:tav>
                                      </p:tavLst>
                                    </p:anim>
                                    <p:anim calcmode="lin" valueType="num">
                                      <p:cBhvr>
                                        <p:cTn id="21" dur="1000" fill="hold"/>
                                        <p:tgtEl>
                                          <p:spTgt spid="228"/>
                                        </p:tgtEl>
                                        <p:attrNameLst>
                                          <p:attrName>ppt_h</p:attrName>
                                        </p:attrNameLst>
                                      </p:cBhvr>
                                      <p:tavLst>
                                        <p:tav tm="0">
                                          <p:val>
                                            <p:fltVal val="0"/>
                                          </p:val>
                                        </p:tav>
                                        <p:tav tm="100000">
                                          <p:val>
                                            <p:strVal val="#ppt_h"/>
                                          </p:val>
                                        </p:tav>
                                      </p:tavLst>
                                    </p:anim>
                                    <p:anim calcmode="lin" valueType="num">
                                      <p:cBhvr>
                                        <p:cTn id="22" dur="1000" fill="hold"/>
                                        <p:tgtEl>
                                          <p:spTgt spid="228"/>
                                        </p:tgtEl>
                                        <p:attrNameLst>
                                          <p:attrName>style.rotation</p:attrName>
                                        </p:attrNameLst>
                                      </p:cBhvr>
                                      <p:tavLst>
                                        <p:tav tm="0">
                                          <p:val>
                                            <p:fltVal val="90"/>
                                          </p:val>
                                        </p:tav>
                                        <p:tav tm="100000">
                                          <p:val>
                                            <p:fltVal val="0"/>
                                          </p:val>
                                        </p:tav>
                                      </p:tavLst>
                                    </p:anim>
                                    <p:animEffect transition="in" filter="fade">
                                      <p:cBhvr>
                                        <p:cTn id="23" dur="1000"/>
                                        <p:tgtEl>
                                          <p:spTgt spid="2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 grpId="1" animBg="1" advAuto="0"/>
      <p:bldP spid="222" grpId="2" animBg="1" advAuto="0"/>
      <p:bldP spid="223" grpId="3"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grpSp>
        <p:nvGrpSpPr>
          <p:cNvPr id="234" name="Group 234"/>
          <p:cNvGrpSpPr/>
          <p:nvPr/>
        </p:nvGrpSpPr>
        <p:grpSpPr>
          <a:xfrm>
            <a:off x="10770201" y="5429358"/>
            <a:ext cx="2273633" cy="3079678"/>
            <a:chOff x="0" y="0"/>
            <a:chExt cx="2273632" cy="3079676"/>
          </a:xfrm>
        </p:grpSpPr>
        <p:sp>
          <p:nvSpPr>
            <p:cNvPr id="259" name="Shape 259"/>
            <p:cNvSpPr/>
            <p:nvPr/>
          </p:nvSpPr>
          <p:spPr>
            <a:xfrm>
              <a:off x="412332" y="0"/>
              <a:ext cx="1179939" cy="3079677"/>
            </a:xfrm>
            <a:custGeom>
              <a:avLst/>
              <a:gdLst/>
              <a:ahLst/>
              <a:cxnLst>
                <a:cxn ang="0">
                  <a:pos x="wd2" y="hd2"/>
                </a:cxn>
                <a:cxn ang="5400000">
                  <a:pos x="wd2" y="hd2"/>
                </a:cxn>
                <a:cxn ang="10800000">
                  <a:pos x="wd2" y="hd2"/>
                </a:cxn>
                <a:cxn ang="16200000">
                  <a:pos x="wd2" y="hd2"/>
                </a:cxn>
              </a:cxnLst>
              <a:rect l="0" t="0" r="r" b="b"/>
              <a:pathLst>
                <a:path w="20159" h="21600" extrusionOk="0">
                  <a:moveTo>
                    <a:pt x="19899" y="0"/>
                  </a:moveTo>
                  <a:cubicBezTo>
                    <a:pt x="21600" y="11653"/>
                    <a:pt x="14967" y="18853"/>
                    <a:pt x="0" y="21600"/>
                  </a:cubicBezTo>
                </a:path>
              </a:pathLst>
            </a:custGeom>
            <a:noFill/>
            <a:ln w="254000" cap="flat">
              <a:solidFill>
                <a:srgbClr val="CBCBCB"/>
              </a:solidFill>
              <a:prstDash val="solid"/>
              <a:miter lim="400000"/>
              <a:tailEnd type="triangle" w="med" len="med"/>
            </a:ln>
            <a:effectLst>
              <a:outerShdw blurRad="1270000" dir="2700000" rotWithShape="0">
                <a:srgbClr val="FF0B0D"/>
              </a:outerShdw>
            </a:effectLst>
          </p:spPr>
          <p:txBody>
            <a:bodyPr/>
            <a:lstStyle/>
            <a:p>
              <a:endParaRPr/>
            </a:p>
          </p:txBody>
        </p:sp>
        <p:sp>
          <p:nvSpPr>
            <p:cNvPr id="233" name="Shape 233"/>
            <p:cNvSpPr/>
            <p:nvPr/>
          </p:nvSpPr>
          <p:spPr>
            <a:xfrm>
              <a:off x="0" y="1209065"/>
              <a:ext cx="2273633" cy="421203"/>
            </a:xfrm>
            <a:prstGeom prst="rect">
              <a:avLst/>
            </a:prstGeom>
            <a:noFill/>
            <a:ln w="12700" cap="flat">
              <a:noFill/>
              <a:miter lim="400000"/>
            </a:ln>
            <a:effectLst>
              <a:outerShdw blurRad="88900" dir="2700000" rotWithShape="0">
                <a:srgbClr val="010102"/>
              </a:outerShdw>
            </a:effectLst>
            <a:extLst>
              <a:ext uri="{C572A759-6A51-4108-AA02-DFA0A04FC94B}">
                <ma14:wrappingTextBoxFlag xmlns:ma14="http://schemas.microsoft.com/office/mac/drawingml/2011/main" xmlns="" val="1"/>
              </a:ext>
            </a:extLst>
          </p:spPr>
          <p:txBody>
            <a:bodyPr wrap="square" lIns="50800" tIns="50800" rIns="50800" bIns="50800" numCol="1" anchor="ctr">
              <a:noAutofit/>
            </a:bodyPr>
            <a:lstStyle>
              <a:lvl1pPr algn="ctr">
                <a:spcBef>
                  <a:spcPts val="0"/>
                </a:spcBef>
                <a:defRPr sz="2100" b="1" i="1" spc="21">
                  <a:solidFill>
                    <a:srgbClr val="FFFFFF"/>
                  </a:solidFill>
                  <a:effectLst>
                    <a:outerShdw blurRad="38100" dir="18900000" rotWithShape="0">
                      <a:srgbClr val="000000"/>
                    </a:outerShdw>
                  </a:effectLst>
                  <a:latin typeface="Arial"/>
                  <a:ea typeface="Arial"/>
                  <a:cs typeface="Arial"/>
                  <a:sym typeface="Arial"/>
                </a:defRPr>
              </a:lvl1pPr>
            </a:lstStyle>
            <a:p>
              <a:r>
                <a:t>15 Minutes</a:t>
              </a:r>
            </a:p>
          </p:txBody>
        </p:sp>
      </p:grpSp>
      <p:grpSp>
        <p:nvGrpSpPr>
          <p:cNvPr id="237" name="Group 237"/>
          <p:cNvGrpSpPr/>
          <p:nvPr/>
        </p:nvGrpSpPr>
        <p:grpSpPr>
          <a:xfrm>
            <a:off x="9545415" y="2908475"/>
            <a:ext cx="3146288" cy="2308544"/>
            <a:chOff x="0" y="0"/>
            <a:chExt cx="3146286" cy="2308543"/>
          </a:xfrm>
        </p:grpSpPr>
        <p:sp>
          <p:nvSpPr>
            <p:cNvPr id="260" name="Shape 260"/>
            <p:cNvSpPr/>
            <p:nvPr/>
          </p:nvSpPr>
          <p:spPr>
            <a:xfrm>
              <a:off x="0" y="0"/>
              <a:ext cx="2800984" cy="230854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10152" y="654"/>
                    <a:pt x="17352" y="7854"/>
                    <a:pt x="21600" y="21600"/>
                  </a:cubicBezTo>
                </a:path>
              </a:pathLst>
            </a:custGeom>
            <a:noFill/>
            <a:ln w="254000" cap="flat">
              <a:solidFill>
                <a:srgbClr val="CBCBCB"/>
              </a:solidFill>
              <a:prstDash val="solid"/>
              <a:miter lim="400000"/>
              <a:tailEnd type="triangle" w="med" len="med"/>
            </a:ln>
            <a:effectLst>
              <a:outerShdw blurRad="1270000" dir="2700000" rotWithShape="0">
                <a:srgbClr val="FF0B0D"/>
              </a:outerShdw>
            </a:effectLst>
          </p:spPr>
          <p:txBody>
            <a:bodyPr/>
            <a:lstStyle/>
            <a:p>
              <a:endParaRPr/>
            </a:p>
          </p:txBody>
        </p:sp>
        <p:sp>
          <p:nvSpPr>
            <p:cNvPr id="236" name="Shape 236"/>
            <p:cNvSpPr/>
            <p:nvPr/>
          </p:nvSpPr>
          <p:spPr>
            <a:xfrm>
              <a:off x="999654" y="285376"/>
              <a:ext cx="2146633" cy="397676"/>
            </a:xfrm>
            <a:prstGeom prst="rect">
              <a:avLst/>
            </a:prstGeom>
            <a:noFill/>
            <a:ln w="12700" cap="flat">
              <a:noFill/>
              <a:miter lim="400000"/>
            </a:ln>
            <a:effectLst>
              <a:outerShdw blurRad="88900" dir="2700000" rotWithShape="0">
                <a:srgbClr val="010102"/>
              </a:outerShdw>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ctr">
                <a:spcBef>
                  <a:spcPts val="0"/>
                </a:spcBef>
                <a:defRPr sz="2100" b="1" i="1" spc="21">
                  <a:solidFill>
                    <a:srgbClr val="FFFFFF"/>
                  </a:solidFill>
                  <a:effectLst>
                    <a:outerShdw blurRad="38100" dir="18900000" rotWithShape="0">
                      <a:srgbClr val="000000"/>
                    </a:outerShdw>
                  </a:effectLst>
                  <a:latin typeface="Arial"/>
                  <a:ea typeface="Arial"/>
                  <a:cs typeface="Arial"/>
                  <a:sym typeface="Arial"/>
                </a:defRPr>
              </a:lvl1pPr>
            </a:lstStyle>
            <a:p>
              <a:r>
                <a:t>5-15 Minutes</a:t>
              </a:r>
            </a:p>
          </p:txBody>
        </p:sp>
      </p:grpSp>
      <p:sp>
        <p:nvSpPr>
          <p:cNvPr id="238" name="Shape 238"/>
          <p:cNvSpPr>
            <a:spLocks noGrp="1"/>
          </p:cNvSpPr>
          <p:nvPr>
            <p:ph type="body" idx="13"/>
          </p:nvPr>
        </p:nvSpPr>
        <p:spPr>
          <a:xfrm>
            <a:off x="564510" y="9165569"/>
            <a:ext cx="11875780" cy="3"/>
          </a:xfrm>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239" name="Shape 239"/>
          <p:cNvSpPr/>
          <p:nvPr/>
        </p:nvSpPr>
        <p:spPr>
          <a:xfrm>
            <a:off x="120742" y="5015434"/>
            <a:ext cx="4841077" cy="3907527"/>
          </a:xfrm>
          <a:prstGeom prst="roundRect">
            <a:avLst>
              <a:gd name="adj" fmla="val 11636"/>
            </a:avLst>
          </a:prstGeom>
          <a:solidFill>
            <a:srgbClr val="000000"/>
          </a:solidFill>
          <a:ln w="25400">
            <a:solidFill>
              <a:srgbClr val="FFFFFF"/>
            </a:solidFill>
            <a:miter lim="400000"/>
          </a:ln>
        </p:spPr>
        <p:txBody>
          <a:bodyPr lIns="50800" tIns="50800" rIns="50800" bIns="50800" anchor="ctr"/>
          <a:lstStyle/>
          <a:p>
            <a:pPr algn="ctr">
              <a:spcBef>
                <a:spcPts val="0"/>
              </a:spcBef>
              <a:defRPr sz="2600" spc="0">
                <a:solidFill>
                  <a:srgbClr val="FFFFFF"/>
                </a:solidFill>
                <a:latin typeface="Helvetica Light"/>
                <a:ea typeface="Helvetica Light"/>
                <a:cs typeface="Helvetica Light"/>
                <a:sym typeface="Helvetica Light"/>
              </a:defRPr>
            </a:pPr>
            <a:endParaRPr/>
          </a:p>
        </p:txBody>
      </p:sp>
      <p:sp>
        <p:nvSpPr>
          <p:cNvPr id="240" name="Shape 240"/>
          <p:cNvSpPr>
            <a:spLocks noGrp="1"/>
          </p:cNvSpPr>
          <p:nvPr>
            <p:ph type="ctrTitle"/>
          </p:nvPr>
        </p:nvSpPr>
        <p:spPr>
          <a:xfrm>
            <a:off x="296874" y="-573126"/>
            <a:ext cx="12605363" cy="1912212"/>
          </a:xfrm>
          <a:prstGeom prst="rect">
            <a:avLst/>
          </a:prstGeom>
          <a:effectLst>
            <a:outerShdw blurRad="152400" dist="89775" dir="2700000" rotWithShape="0">
              <a:srgbClr val="010102"/>
            </a:outerShdw>
          </a:effectLst>
        </p:spPr>
        <p:txBody>
          <a:bodyPr>
            <a:noAutofit/>
          </a:bodyPr>
          <a:lstStyle>
            <a:lvl1pPr algn="l">
              <a:defRPr sz="8500" b="1" spc="680">
                <a:solidFill>
                  <a:srgbClr val="CBCBCB"/>
                </a:solidFill>
                <a:latin typeface="Arial"/>
                <a:ea typeface="Arial"/>
                <a:cs typeface="Arial"/>
                <a:sym typeface="Arial"/>
              </a:defRPr>
            </a:lvl1pPr>
          </a:lstStyle>
          <a:p>
            <a:r>
              <a:t>I. Sleep &amp; Dreams</a:t>
            </a:r>
          </a:p>
        </p:txBody>
      </p:sp>
      <p:sp>
        <p:nvSpPr>
          <p:cNvPr id="241" name="Shape 241"/>
          <p:cNvSpPr/>
          <p:nvPr/>
        </p:nvSpPr>
        <p:spPr>
          <a:xfrm>
            <a:off x="560285" y="1363457"/>
            <a:ext cx="8322800" cy="907327"/>
          </a:xfrm>
          <a:prstGeom prst="rect">
            <a:avLst/>
          </a:prstGeom>
          <a:ln w="12700">
            <a:miter lim="400000"/>
          </a:ln>
          <a:effectLst>
            <a:outerShdw blurRad="152400" dist="89775" dir="2700000" rotWithShape="0">
              <a:srgbClr val="010102"/>
            </a:outerShdw>
          </a:effectLst>
          <a:extLst>
            <a:ext uri="{C572A759-6A51-4108-AA02-DFA0A04FC94B}">
              <ma14:wrappingTextBoxFlag xmlns:ma14="http://schemas.microsoft.com/office/mac/drawingml/2011/main" xmlns="" val="1"/>
            </a:ext>
          </a:extLst>
        </p:spPr>
        <p:txBody>
          <a:bodyPr lIns="50800" tIns="50800" rIns="50800" bIns="50800" anchor="b"/>
          <a:lstStyle>
            <a:lvl1pPr>
              <a:lnSpc>
                <a:spcPct val="80000"/>
              </a:lnSpc>
              <a:spcBef>
                <a:spcPts val="0"/>
              </a:spcBef>
              <a:defRPr sz="5600" b="1" cap="all" spc="448">
                <a:solidFill>
                  <a:srgbClr val="CBCBCB"/>
                </a:solidFill>
                <a:latin typeface="Arial"/>
                <a:ea typeface="Arial"/>
                <a:cs typeface="Arial"/>
                <a:sym typeface="Arial"/>
              </a:defRPr>
            </a:lvl1pPr>
          </a:lstStyle>
          <a:p>
            <a:r>
              <a:t>2.Stages of Sleep</a:t>
            </a:r>
          </a:p>
        </p:txBody>
      </p:sp>
      <p:sp>
        <p:nvSpPr>
          <p:cNvPr id="242" name="Shape 242"/>
          <p:cNvSpPr/>
          <p:nvPr/>
        </p:nvSpPr>
        <p:spPr>
          <a:xfrm>
            <a:off x="308665" y="5108690"/>
            <a:ext cx="4665854" cy="3721014"/>
          </a:xfrm>
          <a:prstGeom prst="rect">
            <a:avLst/>
          </a:prstGeom>
          <a:ln w="12700">
            <a:miter lim="400000"/>
          </a:ln>
          <a:extLst>
            <a:ext uri="{C572A759-6A51-4108-AA02-DFA0A04FC94B}">
              <ma14:wrappingTextBoxFlag xmlns:ma14="http://schemas.microsoft.com/office/mac/drawingml/2011/main" xmlns="" val="1"/>
            </a:ext>
          </a:extLst>
        </p:spPr>
        <p:txBody>
          <a:bodyPr lIns="76200" tIns="76200" rIns="76200" bIns="76200" anchor="ctr">
            <a:spAutoFit/>
          </a:bodyPr>
          <a:lstStyle/>
          <a:p>
            <a:pPr indent="13661" defTabSz="457200">
              <a:lnSpc>
                <a:spcPts val="4500"/>
              </a:lnSpc>
              <a:spcBef>
                <a:spcPts val="800"/>
              </a:spcBef>
              <a:tabLst>
                <a:tab pos="4267200" algn="l"/>
                <a:tab pos="8724900" algn="l"/>
              </a:tabLst>
              <a:defRPr sz="2600" spc="0">
                <a:solidFill>
                  <a:srgbClr val="FFFFFF"/>
                </a:solidFill>
                <a:latin typeface="Arial"/>
                <a:ea typeface="Arial"/>
                <a:cs typeface="Arial"/>
                <a:sym typeface="Arial"/>
              </a:defRPr>
            </a:pPr>
            <a:r>
              <a:rPr sz="4400" b="1"/>
              <a:t>Stage II - III</a:t>
            </a:r>
            <a:r>
              <a:rPr sz="3700" b="1"/>
              <a:t> </a:t>
            </a:r>
          </a:p>
          <a:p>
            <a:pPr indent="13661" defTabSz="457200">
              <a:lnSpc>
                <a:spcPts val="3500"/>
              </a:lnSpc>
              <a:spcBef>
                <a:spcPts val="900"/>
              </a:spcBef>
              <a:tabLst>
                <a:tab pos="4267200" algn="l"/>
                <a:tab pos="8724900" algn="l"/>
              </a:tabLst>
              <a:defRPr sz="3300" spc="0">
                <a:solidFill>
                  <a:srgbClr val="FFFFFF"/>
                </a:solidFill>
                <a:latin typeface="Arial"/>
                <a:ea typeface="Arial"/>
                <a:cs typeface="Arial"/>
                <a:sym typeface="Arial"/>
              </a:defRPr>
            </a:pPr>
            <a:r>
              <a:t>30 minutes each </a:t>
            </a:r>
          </a:p>
          <a:p>
            <a:pPr indent="13661" defTabSz="457200">
              <a:lnSpc>
                <a:spcPts val="3500"/>
              </a:lnSpc>
              <a:spcBef>
                <a:spcPts val="900"/>
              </a:spcBef>
              <a:tabLst>
                <a:tab pos="4267200" algn="l"/>
                <a:tab pos="8724900" algn="l"/>
              </a:tabLst>
              <a:defRPr sz="3300" spc="0">
                <a:solidFill>
                  <a:srgbClr val="FFFFFF"/>
                </a:solidFill>
                <a:latin typeface="Arial"/>
                <a:ea typeface="Arial"/>
                <a:cs typeface="Arial"/>
                <a:sym typeface="Arial"/>
              </a:defRPr>
            </a:pPr>
            <a:r>
              <a:t>- Delta Waves</a:t>
            </a:r>
          </a:p>
          <a:p>
            <a:pPr marL="237834" indent="-237834" defTabSz="457200">
              <a:lnSpc>
                <a:spcPts val="3500"/>
              </a:lnSpc>
              <a:spcBef>
                <a:spcPts val="900"/>
              </a:spcBef>
              <a:tabLst>
                <a:tab pos="4267200" algn="l"/>
                <a:tab pos="8724900" algn="l"/>
              </a:tabLst>
              <a:defRPr sz="3300" spc="0">
                <a:solidFill>
                  <a:srgbClr val="FFFFFF"/>
                </a:solidFill>
                <a:latin typeface="Arial"/>
                <a:ea typeface="Arial"/>
                <a:cs typeface="Arial"/>
                <a:sym typeface="Arial"/>
              </a:defRPr>
            </a:pPr>
            <a:r>
              <a:t>- you are hard to wake up. (Children wet bed &amp; sleepwalk during the end of stage 4.)</a:t>
            </a:r>
          </a:p>
        </p:txBody>
      </p:sp>
      <p:pic>
        <p:nvPicPr>
          <p:cNvPr id="243" name="bed circle.png"/>
          <p:cNvPicPr>
            <a:picLocks noChangeAspect="1"/>
          </p:cNvPicPr>
          <p:nvPr/>
        </p:nvPicPr>
        <p:blipFill>
          <a:blip r:embed="rId3">
            <a:extLst/>
          </a:blip>
          <a:stretch>
            <a:fillRect/>
          </a:stretch>
        </p:blipFill>
        <p:spPr>
          <a:xfrm>
            <a:off x="7926485" y="4414533"/>
            <a:ext cx="2881411" cy="2928391"/>
          </a:xfrm>
          <a:prstGeom prst="rect">
            <a:avLst/>
          </a:prstGeom>
          <a:ln w="12700">
            <a:miter lim="400000"/>
          </a:ln>
          <a:effectLst>
            <a:outerShdw blurRad="1016000" dir="2700000" rotWithShape="0">
              <a:srgbClr val="FF0E07"/>
            </a:outerShdw>
          </a:effectLst>
        </p:spPr>
      </p:pic>
      <p:grpSp>
        <p:nvGrpSpPr>
          <p:cNvPr id="248" name="Group 248"/>
          <p:cNvGrpSpPr/>
          <p:nvPr/>
        </p:nvGrpSpPr>
        <p:grpSpPr>
          <a:xfrm>
            <a:off x="10755855" y="4453655"/>
            <a:ext cx="2302325" cy="1555929"/>
            <a:chOff x="0" y="0"/>
            <a:chExt cx="2302323" cy="1555928"/>
          </a:xfrm>
        </p:grpSpPr>
        <p:grpSp>
          <p:nvGrpSpPr>
            <p:cNvPr id="246" name="Group 246"/>
            <p:cNvGrpSpPr/>
            <p:nvPr/>
          </p:nvGrpSpPr>
          <p:grpSpPr>
            <a:xfrm>
              <a:off x="0" y="359479"/>
              <a:ext cx="2302324" cy="1196450"/>
              <a:chOff x="0" y="0"/>
              <a:chExt cx="2302323" cy="1196448"/>
            </a:xfrm>
          </p:grpSpPr>
          <p:sp>
            <p:nvSpPr>
              <p:cNvPr id="244" name="Shape 244"/>
              <p:cNvSpPr/>
              <p:nvPr/>
            </p:nvSpPr>
            <p:spPr>
              <a:xfrm>
                <a:off x="0" y="0"/>
                <a:ext cx="2302324" cy="1196449"/>
              </a:xfrm>
              <a:prstGeom prst="ellipse">
                <a:avLst/>
              </a:prstGeom>
              <a:solidFill>
                <a:srgbClr val="FFFFFF"/>
              </a:solidFill>
              <a:ln w="50800" cap="flat">
                <a:solidFill>
                  <a:srgbClr val="000000"/>
                </a:solidFill>
                <a:prstDash val="solid"/>
                <a:miter lim="400000"/>
              </a:ln>
              <a:effectLst>
                <a:outerShdw blurRad="508000" dir="2700000" rotWithShape="0">
                  <a:srgbClr val="FFFFFF"/>
                </a:outerShdw>
              </a:effectLst>
            </p:spPr>
            <p:txBody>
              <a:bodyPr wrap="square" lIns="50800" tIns="50800" rIns="50800" bIns="50800" numCol="1" anchor="ctr">
                <a:noAutofit/>
              </a:bodyPr>
              <a:lstStyle/>
              <a:p>
                <a:pPr algn="ctr">
                  <a:spcBef>
                    <a:spcPts val="0"/>
                  </a:spcBef>
                  <a:defRPr sz="2400" spc="0">
                    <a:solidFill>
                      <a:srgbClr val="FFFFFF"/>
                    </a:solidFill>
                    <a:latin typeface="DIN Alternate"/>
                    <a:ea typeface="DIN Alternate"/>
                    <a:cs typeface="DIN Alternate"/>
                    <a:sym typeface="DIN Alternate"/>
                  </a:defRPr>
                </a:pPr>
                <a:endParaRPr/>
              </a:p>
            </p:txBody>
          </p:sp>
          <p:sp>
            <p:nvSpPr>
              <p:cNvPr id="245" name="Shape 245"/>
              <p:cNvSpPr/>
              <p:nvPr/>
            </p:nvSpPr>
            <p:spPr>
              <a:xfrm>
                <a:off x="77845" y="94586"/>
                <a:ext cx="2146633" cy="100727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ctr">
                  <a:spcBef>
                    <a:spcPts val="0"/>
                  </a:spcBef>
                  <a:defRPr sz="2100" b="1" i="1" spc="21">
                    <a:solidFill>
                      <a:srgbClr val="000000"/>
                    </a:solidFill>
                    <a:latin typeface="Arial"/>
                    <a:ea typeface="Arial"/>
                    <a:cs typeface="Arial"/>
                    <a:sym typeface="Arial"/>
                  </a:defRPr>
                </a:lvl1pPr>
              </a:lstStyle>
              <a:p>
                <a:r>
                  <a:t>Breathing, heart rate slows</a:t>
                </a:r>
              </a:p>
            </p:txBody>
          </p:sp>
        </p:grpSp>
        <p:sp>
          <p:nvSpPr>
            <p:cNvPr id="247" name="Shape 247"/>
            <p:cNvSpPr/>
            <p:nvPr/>
          </p:nvSpPr>
          <p:spPr>
            <a:xfrm>
              <a:off x="141345" y="0"/>
              <a:ext cx="2146633" cy="558205"/>
            </a:xfrm>
            <a:prstGeom prst="rect">
              <a:avLst/>
            </a:prstGeom>
            <a:noFill/>
            <a:ln w="12700" cap="flat">
              <a:noFill/>
              <a:miter lim="400000"/>
            </a:ln>
            <a:effectLst>
              <a:outerShdw blurRad="88900" dir="2700000" rotWithShape="0">
                <a:srgbClr val="010102"/>
              </a:outerShdw>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ctr">
                <a:spcBef>
                  <a:spcPts val="0"/>
                </a:spcBef>
                <a:defRPr sz="3200" b="1" spc="32">
                  <a:solidFill>
                    <a:srgbClr val="FFFFFF"/>
                  </a:solidFill>
                  <a:effectLst>
                    <a:outerShdw blurRad="50800" dir="18900000" rotWithShape="0">
                      <a:srgbClr val="000000"/>
                    </a:outerShdw>
                  </a:effectLst>
                  <a:latin typeface="Arial"/>
                  <a:ea typeface="Arial"/>
                  <a:cs typeface="Arial"/>
                  <a:sym typeface="Arial"/>
                </a:defRPr>
              </a:lvl1pPr>
            </a:lstStyle>
            <a:p>
              <a:r>
                <a:t>STAGE 2</a:t>
              </a:r>
            </a:p>
          </p:txBody>
        </p:sp>
      </p:grpSp>
      <p:grpSp>
        <p:nvGrpSpPr>
          <p:cNvPr id="253" name="Group 253"/>
          <p:cNvGrpSpPr/>
          <p:nvPr/>
        </p:nvGrpSpPr>
        <p:grpSpPr>
          <a:xfrm>
            <a:off x="8241428" y="2012844"/>
            <a:ext cx="2302325" cy="1565398"/>
            <a:chOff x="0" y="0"/>
            <a:chExt cx="2302323" cy="1565397"/>
          </a:xfrm>
        </p:grpSpPr>
        <p:grpSp>
          <p:nvGrpSpPr>
            <p:cNvPr id="251" name="Group 251"/>
            <p:cNvGrpSpPr/>
            <p:nvPr/>
          </p:nvGrpSpPr>
          <p:grpSpPr>
            <a:xfrm>
              <a:off x="0" y="368948"/>
              <a:ext cx="2302324" cy="1196450"/>
              <a:chOff x="0" y="0"/>
              <a:chExt cx="2302323" cy="1196448"/>
            </a:xfrm>
          </p:grpSpPr>
          <p:sp>
            <p:nvSpPr>
              <p:cNvPr id="249" name="Shape 249"/>
              <p:cNvSpPr/>
              <p:nvPr/>
            </p:nvSpPr>
            <p:spPr>
              <a:xfrm>
                <a:off x="0" y="0"/>
                <a:ext cx="2302324" cy="1196449"/>
              </a:xfrm>
              <a:prstGeom prst="ellipse">
                <a:avLst/>
              </a:prstGeom>
              <a:solidFill>
                <a:srgbClr val="FFFFFF"/>
              </a:solidFill>
              <a:ln w="50800" cap="flat">
                <a:solidFill>
                  <a:srgbClr val="000000"/>
                </a:solidFill>
                <a:prstDash val="solid"/>
                <a:miter lim="400000"/>
              </a:ln>
              <a:effectLst>
                <a:outerShdw blurRad="508000" dir="2700000" rotWithShape="0">
                  <a:srgbClr val="FFFFFF"/>
                </a:outerShdw>
              </a:effectLst>
            </p:spPr>
            <p:txBody>
              <a:bodyPr wrap="square" lIns="50800" tIns="50800" rIns="50800" bIns="50800" numCol="1" anchor="ctr">
                <a:noAutofit/>
              </a:bodyPr>
              <a:lstStyle/>
              <a:p>
                <a:pPr algn="ctr">
                  <a:spcBef>
                    <a:spcPts val="0"/>
                  </a:spcBef>
                  <a:defRPr sz="2400" spc="0">
                    <a:solidFill>
                      <a:srgbClr val="FFFFFF"/>
                    </a:solidFill>
                    <a:latin typeface="DIN Alternate"/>
                    <a:ea typeface="DIN Alternate"/>
                    <a:cs typeface="DIN Alternate"/>
                    <a:sym typeface="DIN Alternate"/>
                  </a:defRPr>
                </a:pPr>
                <a:endParaRPr/>
              </a:p>
            </p:txBody>
          </p:sp>
          <p:sp>
            <p:nvSpPr>
              <p:cNvPr id="250" name="Shape 250"/>
              <p:cNvSpPr/>
              <p:nvPr/>
            </p:nvSpPr>
            <p:spPr>
              <a:xfrm>
                <a:off x="52445" y="69187"/>
                <a:ext cx="2146633" cy="100727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p>
                <a:pPr algn="ctr">
                  <a:spcBef>
                    <a:spcPts val="0"/>
                  </a:spcBef>
                  <a:defRPr sz="2100" b="1" i="1" spc="21">
                    <a:solidFill>
                      <a:srgbClr val="000000"/>
                    </a:solidFill>
                    <a:latin typeface="Arial"/>
                    <a:ea typeface="Arial"/>
                    <a:cs typeface="Arial"/>
                    <a:sym typeface="Arial"/>
                  </a:defRPr>
                </a:pPr>
                <a:r>
                  <a:t>Between consciousness</a:t>
                </a:r>
              </a:p>
              <a:p>
                <a:pPr algn="ctr">
                  <a:spcBef>
                    <a:spcPts val="0"/>
                  </a:spcBef>
                  <a:defRPr sz="2100" b="1" i="1" spc="21">
                    <a:solidFill>
                      <a:srgbClr val="000000"/>
                    </a:solidFill>
                    <a:latin typeface="Arial"/>
                    <a:ea typeface="Arial"/>
                    <a:cs typeface="Arial"/>
                    <a:sym typeface="Arial"/>
                  </a:defRPr>
                </a:pPr>
                <a:r>
                  <a:t>and sleep</a:t>
                </a:r>
              </a:p>
            </p:txBody>
          </p:sp>
        </p:grpSp>
        <p:sp>
          <p:nvSpPr>
            <p:cNvPr id="252" name="Shape 252"/>
            <p:cNvSpPr/>
            <p:nvPr/>
          </p:nvSpPr>
          <p:spPr>
            <a:xfrm>
              <a:off x="77845" y="0"/>
              <a:ext cx="2146633" cy="558205"/>
            </a:xfrm>
            <a:prstGeom prst="rect">
              <a:avLst/>
            </a:prstGeom>
            <a:noFill/>
            <a:ln w="12700" cap="flat">
              <a:noFill/>
              <a:miter lim="400000"/>
            </a:ln>
            <a:effectLst>
              <a:outerShdw blurRad="88900" dir="2700000" rotWithShape="0">
                <a:srgbClr val="010102"/>
              </a:outerShdw>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ctr">
                <a:spcBef>
                  <a:spcPts val="0"/>
                </a:spcBef>
                <a:defRPr sz="3200" b="1" spc="32">
                  <a:solidFill>
                    <a:srgbClr val="FFFFFF"/>
                  </a:solidFill>
                  <a:effectLst>
                    <a:outerShdw blurRad="76200" dir="18900000" rotWithShape="0">
                      <a:srgbClr val="000000"/>
                    </a:outerShdw>
                  </a:effectLst>
                  <a:latin typeface="Arial"/>
                  <a:ea typeface="Arial"/>
                  <a:cs typeface="Arial"/>
                  <a:sym typeface="Arial"/>
                </a:defRPr>
              </a:lvl1pPr>
            </a:lstStyle>
            <a:p>
              <a:r>
                <a:t>STAGE 1</a:t>
              </a:r>
            </a:p>
          </p:txBody>
        </p:sp>
      </p:grpSp>
      <p:grpSp>
        <p:nvGrpSpPr>
          <p:cNvPr id="258" name="Group 258"/>
          <p:cNvGrpSpPr/>
          <p:nvPr/>
        </p:nvGrpSpPr>
        <p:grpSpPr>
          <a:xfrm>
            <a:off x="7873999" y="7396951"/>
            <a:ext cx="3244905" cy="2102957"/>
            <a:chOff x="-197254" y="0"/>
            <a:chExt cx="3244904" cy="2102955"/>
          </a:xfrm>
        </p:grpSpPr>
        <p:grpSp>
          <p:nvGrpSpPr>
            <p:cNvPr id="256" name="Group 256"/>
            <p:cNvGrpSpPr/>
            <p:nvPr/>
          </p:nvGrpSpPr>
          <p:grpSpPr>
            <a:xfrm>
              <a:off x="-197254" y="237680"/>
              <a:ext cx="3244904" cy="1865275"/>
              <a:chOff x="0" y="0"/>
              <a:chExt cx="3244902" cy="1865273"/>
            </a:xfrm>
          </p:grpSpPr>
          <p:sp>
            <p:nvSpPr>
              <p:cNvPr id="254" name="Shape 254"/>
              <p:cNvSpPr/>
              <p:nvPr/>
            </p:nvSpPr>
            <p:spPr>
              <a:xfrm>
                <a:off x="0" y="0"/>
                <a:ext cx="3244903" cy="1865274"/>
              </a:xfrm>
              <a:prstGeom prst="ellipse">
                <a:avLst/>
              </a:prstGeom>
              <a:solidFill>
                <a:srgbClr val="FFFFFF"/>
              </a:solidFill>
              <a:ln w="50800" cap="flat">
                <a:solidFill>
                  <a:srgbClr val="000000"/>
                </a:solidFill>
                <a:prstDash val="solid"/>
                <a:miter lim="400000"/>
              </a:ln>
              <a:effectLst>
                <a:outerShdw blurRad="508000" dir="2700000" rotWithShape="0">
                  <a:srgbClr val="FFFFFF"/>
                </a:outerShdw>
              </a:effectLst>
            </p:spPr>
            <p:txBody>
              <a:bodyPr wrap="square" lIns="50800" tIns="50800" rIns="50800" bIns="50800" numCol="1" anchor="ctr">
                <a:noAutofit/>
              </a:bodyPr>
              <a:lstStyle/>
              <a:p>
                <a:pPr algn="ctr">
                  <a:spcBef>
                    <a:spcPts val="0"/>
                  </a:spcBef>
                  <a:defRPr sz="2400" spc="0">
                    <a:solidFill>
                      <a:srgbClr val="FFFFFF"/>
                    </a:solidFill>
                    <a:latin typeface="DIN Alternate"/>
                    <a:ea typeface="DIN Alternate"/>
                    <a:cs typeface="DIN Alternate"/>
                    <a:sym typeface="DIN Alternate"/>
                  </a:defRPr>
                </a:pPr>
                <a:endParaRPr/>
              </a:p>
            </p:txBody>
          </p:sp>
          <p:sp>
            <p:nvSpPr>
              <p:cNvPr id="255" name="Shape 255"/>
              <p:cNvSpPr/>
              <p:nvPr/>
            </p:nvSpPr>
            <p:spPr>
              <a:xfrm>
                <a:off x="109715" y="253011"/>
                <a:ext cx="3025472" cy="153824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noAutofit/>
              </a:bodyPr>
              <a:lstStyle>
                <a:lvl1pPr algn="ctr">
                  <a:lnSpc>
                    <a:spcPct val="90000"/>
                  </a:lnSpc>
                  <a:spcBef>
                    <a:spcPts val="0"/>
                  </a:spcBef>
                  <a:defRPr sz="2000" b="1" i="1" spc="19">
                    <a:solidFill>
                      <a:srgbClr val="000000"/>
                    </a:solidFill>
                    <a:latin typeface="Arial"/>
                    <a:ea typeface="Arial"/>
                    <a:cs typeface="Arial"/>
                    <a:sym typeface="Arial"/>
                  </a:defRPr>
                </a:lvl1pPr>
              </a:lstStyle>
              <a:p>
                <a:r>
                  <a:t>Very Deep Sleep - Delta Waves Voluntary Muscles activity is paralyzed</a:t>
                </a:r>
              </a:p>
            </p:txBody>
          </p:sp>
        </p:grpSp>
        <p:sp>
          <p:nvSpPr>
            <p:cNvPr id="257" name="Shape 257"/>
            <p:cNvSpPr/>
            <p:nvPr/>
          </p:nvSpPr>
          <p:spPr>
            <a:xfrm>
              <a:off x="148706" y="0"/>
              <a:ext cx="2549640" cy="663002"/>
            </a:xfrm>
            <a:prstGeom prst="rect">
              <a:avLst/>
            </a:prstGeom>
            <a:noFill/>
            <a:ln w="12700" cap="flat">
              <a:noFill/>
              <a:miter lim="400000"/>
            </a:ln>
            <a:effectLst>
              <a:outerShdw blurRad="88900" dir="2700000" rotWithShape="0">
                <a:srgbClr val="010102"/>
              </a:outerShdw>
            </a:effectLst>
            <a:extLst>
              <a:ext uri="{C572A759-6A51-4108-AA02-DFA0A04FC94B}">
                <ma14:wrappingTextBoxFlag xmlns:ma14="http://schemas.microsoft.com/office/mac/drawingml/2011/main" xmlns="" val="1"/>
              </a:ext>
            </a:extLst>
          </p:spPr>
          <p:txBody>
            <a:bodyPr wrap="square" lIns="50800" tIns="50800" rIns="50800" bIns="50800" numCol="1" anchor="ctr">
              <a:noAutofit/>
            </a:bodyPr>
            <a:lstStyle>
              <a:lvl1pPr algn="ctr">
                <a:spcBef>
                  <a:spcPts val="0"/>
                </a:spcBef>
                <a:defRPr sz="3200" b="1" spc="32">
                  <a:solidFill>
                    <a:srgbClr val="FFFFFF"/>
                  </a:solidFill>
                  <a:effectLst>
                    <a:outerShdw blurRad="38100" dir="18900000" rotWithShape="0">
                      <a:srgbClr val="000000"/>
                    </a:outerShdw>
                  </a:effectLst>
                  <a:latin typeface="Arial"/>
                  <a:ea typeface="Arial"/>
                  <a:cs typeface="Arial"/>
                  <a:sym typeface="Arial"/>
                </a:defRPr>
              </a:lvl1pPr>
            </a:lstStyle>
            <a:p>
              <a:r>
                <a:rPr dirty="0"/>
                <a:t>STAGE 3</a:t>
              </a:r>
            </a:p>
          </p:txBody>
        </p:sp>
      </p:grpSp>
    </p:spTree>
  </p:cSld>
  <p:clrMapOvr>
    <a:masterClrMapping/>
  </p:clrMapOvr>
  <mc:AlternateContent xmlns:mc="http://schemas.openxmlformats.org/markup-compatibility/2006" xmlns:p14="http://schemas.microsoft.com/office/powerpoint/2010/main">
    <mc:Choice Requires="p14">
      <p:transition spd="slow">
        <p:wipe dir="u"/>
      </p:transition>
    </mc:Choice>
    <mc:Fallback xmlns="">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1" nodeType="afterEffect">
                                  <p:stCondLst>
                                    <p:cond delay="0"/>
                                  </p:stCondLst>
                                  <p:iterate>
                                    <p:tmAbs val="0"/>
                                  </p:iterate>
                                  <p:childTnLst>
                                    <p:set>
                                      <p:cBhvr>
                                        <p:cTn id="6" fill="hold"/>
                                        <p:tgtEl>
                                          <p:spTgt spid="239"/>
                                        </p:tgtEl>
                                        <p:attrNameLst>
                                          <p:attrName>style.visibility</p:attrName>
                                        </p:attrNameLst>
                                      </p:cBhvr>
                                      <p:to>
                                        <p:strVal val="visible"/>
                                      </p:to>
                                    </p:set>
                                    <p:animEffect transition="in" filter="wipe(left)">
                                      <p:cBhvr>
                                        <p:cTn id="7" dur="800"/>
                                        <p:tgtEl>
                                          <p:spTgt spid="239"/>
                                        </p:tgtEl>
                                      </p:cBhvr>
                                    </p:animEffect>
                                  </p:childTnLst>
                                </p:cTn>
                              </p:par>
                            </p:childTnLst>
                          </p:cTn>
                        </p:par>
                        <p:par>
                          <p:cTn id="8" fill="hold">
                            <p:stCondLst>
                              <p:cond delay="800"/>
                            </p:stCondLst>
                            <p:childTnLst>
                              <p:par>
                                <p:cTn id="9" presetID="22" presetClass="entr" presetSubtype="4" fill="hold" grpId="2" nodeType="afterEffect">
                                  <p:stCondLst>
                                    <p:cond delay="200"/>
                                  </p:stCondLst>
                                  <p:iterate>
                                    <p:tmAbs val="0"/>
                                  </p:iterate>
                                  <p:childTnLst>
                                    <p:set>
                                      <p:cBhvr>
                                        <p:cTn id="10" fill="hold"/>
                                        <p:tgtEl>
                                          <p:spTgt spid="242"/>
                                        </p:tgtEl>
                                        <p:attrNameLst>
                                          <p:attrName>style.visibility</p:attrName>
                                        </p:attrNameLst>
                                      </p:cBhvr>
                                      <p:to>
                                        <p:strVal val="visible"/>
                                      </p:to>
                                    </p:set>
                                    <p:animEffect transition="in" filter="wipe(down)">
                                      <p:cBhvr>
                                        <p:cTn id="11" dur="1000"/>
                                        <p:tgtEl>
                                          <p:spTgt spid="242"/>
                                        </p:tgtEl>
                                      </p:cBhvr>
                                    </p:animEffect>
                                  </p:childTnLst>
                                </p:cTn>
                              </p:par>
                            </p:childTnLst>
                          </p:cTn>
                        </p:par>
                        <p:par>
                          <p:cTn id="12" fill="hold">
                            <p:stCondLst>
                              <p:cond delay="2000"/>
                            </p:stCondLst>
                            <p:childTnLst>
                              <p:par>
                                <p:cTn id="13" presetID="22" presetClass="entr" presetSubtype="8" fill="hold" grpId="3" nodeType="afterEffect">
                                  <p:stCondLst>
                                    <p:cond delay="200"/>
                                  </p:stCondLst>
                                  <p:iterate>
                                    <p:tmAbs val="0"/>
                                  </p:iterate>
                                  <p:childTnLst>
                                    <p:set>
                                      <p:cBhvr>
                                        <p:cTn id="14" fill="hold"/>
                                        <p:tgtEl>
                                          <p:spTgt spid="237"/>
                                        </p:tgtEl>
                                        <p:attrNameLst>
                                          <p:attrName>style.visibility</p:attrName>
                                        </p:attrNameLst>
                                      </p:cBhvr>
                                      <p:to>
                                        <p:strVal val="visible"/>
                                      </p:to>
                                    </p:set>
                                    <p:animEffect transition="in" filter="wipe(left)">
                                      <p:cBhvr>
                                        <p:cTn id="15" dur="1000"/>
                                        <p:tgtEl>
                                          <p:spTgt spid="237"/>
                                        </p:tgtEl>
                                      </p:cBhvr>
                                    </p:animEffect>
                                  </p:childTnLst>
                                </p:cTn>
                              </p:par>
                              <p:par>
                                <p:cTn id="16" presetID="4" presetClass="entr" presetSubtype="32" fill="hold" grpId="4" nodeType="withEffect">
                                  <p:stCondLst>
                                    <p:cond delay="500"/>
                                  </p:stCondLst>
                                  <p:iterate>
                                    <p:tmAbs val="0"/>
                                  </p:iterate>
                                  <p:childTnLst>
                                    <p:set>
                                      <p:cBhvr>
                                        <p:cTn id="17" fill="hold"/>
                                        <p:tgtEl>
                                          <p:spTgt spid="248"/>
                                        </p:tgtEl>
                                        <p:attrNameLst>
                                          <p:attrName>style.visibility</p:attrName>
                                        </p:attrNameLst>
                                      </p:cBhvr>
                                      <p:to>
                                        <p:strVal val="visible"/>
                                      </p:to>
                                    </p:set>
                                    <p:animEffect transition="in" filter="box(out)">
                                      <p:cBhvr>
                                        <p:cTn id="18" dur="1000"/>
                                        <p:tgtEl>
                                          <p:spTgt spid="248"/>
                                        </p:tgtEl>
                                      </p:cBhvr>
                                    </p:animEffect>
                                  </p:childTnLst>
                                </p:cTn>
                              </p:par>
                              <p:par>
                                <p:cTn id="19" presetID="22" presetClass="entr" presetSubtype="1" fill="hold" grpId="5" nodeType="withEffect">
                                  <p:stCondLst>
                                    <p:cond delay="500"/>
                                  </p:stCondLst>
                                  <p:iterate>
                                    <p:tmAbs val="0"/>
                                  </p:iterate>
                                  <p:childTnLst>
                                    <p:set>
                                      <p:cBhvr>
                                        <p:cTn id="20" fill="hold"/>
                                        <p:tgtEl>
                                          <p:spTgt spid="234"/>
                                        </p:tgtEl>
                                        <p:attrNameLst>
                                          <p:attrName>style.visibility</p:attrName>
                                        </p:attrNameLst>
                                      </p:cBhvr>
                                      <p:to>
                                        <p:strVal val="visible"/>
                                      </p:to>
                                    </p:set>
                                    <p:animEffect transition="in" filter="wipe(up)">
                                      <p:cBhvr>
                                        <p:cTn id="21" dur="1000"/>
                                        <p:tgtEl>
                                          <p:spTgt spid="234"/>
                                        </p:tgtEl>
                                      </p:cBhvr>
                                    </p:animEffect>
                                  </p:childTnLst>
                                </p:cTn>
                              </p:par>
                              <p:par>
                                <p:cTn id="22" presetID="4" presetClass="entr" presetSubtype="32" fill="hold" grpId="6" nodeType="withEffect">
                                  <p:stCondLst>
                                    <p:cond delay="500"/>
                                  </p:stCondLst>
                                  <p:iterate>
                                    <p:tmAbs val="0"/>
                                  </p:iterate>
                                  <p:childTnLst>
                                    <p:set>
                                      <p:cBhvr>
                                        <p:cTn id="23" fill="hold"/>
                                        <p:tgtEl>
                                          <p:spTgt spid="258"/>
                                        </p:tgtEl>
                                        <p:attrNameLst>
                                          <p:attrName>style.visibility</p:attrName>
                                        </p:attrNameLst>
                                      </p:cBhvr>
                                      <p:to>
                                        <p:strVal val="visible"/>
                                      </p:to>
                                    </p:set>
                                    <p:animEffect transition="in" filter="box(out)">
                                      <p:cBhvr>
                                        <p:cTn id="24" dur="1000"/>
                                        <p:tgtEl>
                                          <p:spTgt spid="2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 grpId="5" animBg="1" advAuto="0"/>
      <p:bldP spid="237" grpId="3" animBg="1" advAuto="0"/>
      <p:bldP spid="239" grpId="1" animBg="1" advAuto="0"/>
      <p:bldP spid="242" grpId="2" animBg="1" advAuto="0"/>
      <p:bldP spid="248" grpId="4" animBg="1" advAuto="0"/>
      <p:bldP spid="258" grpId="6"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76" name="Shape 276"/>
          <p:cNvSpPr/>
          <p:nvPr/>
        </p:nvSpPr>
        <p:spPr>
          <a:xfrm>
            <a:off x="564510" y="9165569"/>
            <a:ext cx="11875780" cy="3"/>
          </a:xfrm>
          <a:prstGeom prst="line">
            <a:avLst/>
          </a:prstGeom>
          <a:ln w="38100" cap="rnd">
            <a:solidFill>
              <a:srgbClr val="747676"/>
            </a:solidFill>
            <a:custDash>
              <a:ds d="100000" sp="200000"/>
            </a:custDash>
          </a:ln>
        </p:spPr>
        <p:txBody>
          <a:bodyPr lIns="50800" tIns="50800" rIns="50800" bIns="50800" anchor="ctr"/>
          <a:lstStyle/>
          <a:p>
            <a:pPr defTabSz="457200">
              <a:spcBef>
                <a:spcPts val="0"/>
              </a:spcBef>
              <a:defRPr sz="1200" spc="0">
                <a:solidFill>
                  <a:srgbClr val="000000"/>
                </a:solidFill>
                <a:latin typeface="Helvetica"/>
                <a:ea typeface="Helvetica"/>
                <a:cs typeface="Helvetica"/>
                <a:sym typeface="Helvetica"/>
              </a:defRPr>
            </a:pPr>
            <a:endParaRPr/>
          </a:p>
        </p:txBody>
      </p:sp>
      <p:sp>
        <p:nvSpPr>
          <p:cNvPr id="264" name="Shape 264"/>
          <p:cNvSpPr>
            <a:spLocks noGrp="1"/>
          </p:cNvSpPr>
          <p:nvPr>
            <p:ph type="body" idx="13"/>
          </p:nvPr>
        </p:nvSpPr>
        <p:spPr>
          <a:xfrm>
            <a:off x="564510" y="9165569"/>
            <a:ext cx="11875780" cy="3"/>
          </a:xfrm>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265" name="Shape 265"/>
          <p:cNvSpPr/>
          <p:nvPr/>
        </p:nvSpPr>
        <p:spPr>
          <a:xfrm>
            <a:off x="120742" y="2867451"/>
            <a:ext cx="4841077" cy="6436509"/>
          </a:xfrm>
          <a:prstGeom prst="roundRect">
            <a:avLst>
              <a:gd name="adj" fmla="val 9392"/>
            </a:avLst>
          </a:prstGeom>
          <a:solidFill>
            <a:srgbClr val="000000"/>
          </a:solidFill>
          <a:ln w="25400">
            <a:solidFill>
              <a:srgbClr val="FFFFFF"/>
            </a:solidFill>
            <a:miter lim="400000"/>
          </a:ln>
        </p:spPr>
        <p:txBody>
          <a:bodyPr lIns="50800" tIns="50800" rIns="50800" bIns="50800" anchor="ctr"/>
          <a:lstStyle/>
          <a:p>
            <a:pPr algn="ctr">
              <a:spcBef>
                <a:spcPts val="0"/>
              </a:spcBef>
              <a:defRPr sz="2600" spc="0">
                <a:solidFill>
                  <a:srgbClr val="FFFFFF"/>
                </a:solidFill>
                <a:latin typeface="Helvetica Light"/>
                <a:ea typeface="Helvetica Light"/>
                <a:cs typeface="Helvetica Light"/>
                <a:sym typeface="Helvetica Light"/>
              </a:defRPr>
            </a:pPr>
            <a:endParaRPr/>
          </a:p>
        </p:txBody>
      </p:sp>
      <p:sp>
        <p:nvSpPr>
          <p:cNvPr id="266" name="Shape 266"/>
          <p:cNvSpPr>
            <a:spLocks noGrp="1"/>
          </p:cNvSpPr>
          <p:nvPr>
            <p:ph type="ctrTitle"/>
          </p:nvPr>
        </p:nvSpPr>
        <p:spPr>
          <a:xfrm>
            <a:off x="296874" y="-573126"/>
            <a:ext cx="12605363" cy="1912212"/>
          </a:xfrm>
          <a:prstGeom prst="rect">
            <a:avLst/>
          </a:prstGeom>
          <a:effectLst>
            <a:outerShdw blurRad="152400" dist="89775" dir="2700000" rotWithShape="0">
              <a:srgbClr val="010102"/>
            </a:outerShdw>
          </a:effectLst>
        </p:spPr>
        <p:txBody>
          <a:bodyPr>
            <a:noAutofit/>
          </a:bodyPr>
          <a:lstStyle>
            <a:lvl1pPr algn="l">
              <a:defRPr sz="8500" b="1" spc="680">
                <a:solidFill>
                  <a:srgbClr val="CBCBCB"/>
                </a:solidFill>
                <a:latin typeface="Arial"/>
                <a:ea typeface="Arial"/>
                <a:cs typeface="Arial"/>
                <a:sym typeface="Arial"/>
              </a:defRPr>
            </a:lvl1pPr>
          </a:lstStyle>
          <a:p>
            <a:r>
              <a:t>I. Sleep &amp; Dreams</a:t>
            </a:r>
          </a:p>
        </p:txBody>
      </p:sp>
      <p:sp>
        <p:nvSpPr>
          <p:cNvPr id="267" name="Shape 267"/>
          <p:cNvSpPr/>
          <p:nvPr/>
        </p:nvSpPr>
        <p:spPr>
          <a:xfrm>
            <a:off x="560285" y="1363457"/>
            <a:ext cx="8322800" cy="907327"/>
          </a:xfrm>
          <a:prstGeom prst="rect">
            <a:avLst/>
          </a:prstGeom>
          <a:ln w="12700">
            <a:miter lim="400000"/>
          </a:ln>
          <a:effectLst>
            <a:outerShdw blurRad="152400" dist="89775" dir="2700000" rotWithShape="0">
              <a:srgbClr val="010102"/>
            </a:outerShdw>
          </a:effectLst>
          <a:extLst>
            <a:ext uri="{C572A759-6A51-4108-AA02-DFA0A04FC94B}">
              <ma14:wrappingTextBoxFlag xmlns:ma14="http://schemas.microsoft.com/office/mac/drawingml/2011/main" xmlns="" val="1"/>
            </a:ext>
          </a:extLst>
        </p:spPr>
        <p:txBody>
          <a:bodyPr lIns="50800" tIns="50800" rIns="50800" bIns="50800" anchor="b"/>
          <a:lstStyle>
            <a:lvl1pPr>
              <a:lnSpc>
                <a:spcPct val="80000"/>
              </a:lnSpc>
              <a:spcBef>
                <a:spcPts val="0"/>
              </a:spcBef>
              <a:defRPr sz="5600" b="1" cap="all" spc="448">
                <a:solidFill>
                  <a:srgbClr val="CBCBCB"/>
                </a:solidFill>
                <a:latin typeface="Arial"/>
                <a:ea typeface="Arial"/>
                <a:cs typeface="Arial"/>
                <a:sym typeface="Arial"/>
              </a:defRPr>
            </a:lvl1pPr>
          </a:lstStyle>
          <a:p>
            <a:r>
              <a:t>2.Stages of Sleep</a:t>
            </a:r>
          </a:p>
        </p:txBody>
      </p:sp>
      <p:sp>
        <p:nvSpPr>
          <p:cNvPr id="268" name="Shape 268"/>
          <p:cNvSpPr/>
          <p:nvPr/>
        </p:nvSpPr>
        <p:spPr>
          <a:xfrm>
            <a:off x="308665" y="3048000"/>
            <a:ext cx="4665854" cy="6206827"/>
          </a:xfrm>
          <a:prstGeom prst="rect">
            <a:avLst/>
          </a:prstGeom>
          <a:ln w="12700">
            <a:miter lim="400000"/>
          </a:ln>
          <a:extLst>
            <a:ext uri="{C572A759-6A51-4108-AA02-DFA0A04FC94B}">
              <ma14:wrappingTextBoxFlag xmlns:ma14="http://schemas.microsoft.com/office/mac/drawingml/2011/main" xmlns="" val="1"/>
            </a:ext>
          </a:extLst>
        </p:spPr>
        <p:txBody>
          <a:bodyPr lIns="76200" tIns="76200" rIns="76200" bIns="76200" anchor="ctr">
            <a:spAutoFit/>
          </a:bodyPr>
          <a:lstStyle/>
          <a:p>
            <a:pPr marL="463784" indent="-463784" defTabSz="457200">
              <a:lnSpc>
                <a:spcPts val="4000"/>
              </a:lnSpc>
              <a:spcBef>
                <a:spcPts val="0"/>
              </a:spcBef>
              <a:tabLst>
                <a:tab pos="4267200" algn="l"/>
                <a:tab pos="8724900" algn="l"/>
              </a:tabLst>
              <a:defRPr sz="3500" u="sng" spc="0">
                <a:solidFill>
                  <a:srgbClr val="FFFFFF"/>
                </a:solidFill>
                <a:latin typeface="Arial"/>
                <a:ea typeface="Arial"/>
                <a:cs typeface="Arial"/>
                <a:sym typeface="Arial"/>
              </a:defRPr>
            </a:pPr>
            <a:r>
              <a:rPr b="1" dirty="0"/>
              <a:t>REM SLEEP </a:t>
            </a:r>
            <a:r>
              <a:rPr dirty="0"/>
              <a:t>Rapid-</a:t>
            </a:r>
            <a:r>
              <a:rPr sz="3100" dirty="0"/>
              <a:t>Eye-Movement(Stg 4)</a:t>
            </a:r>
          </a:p>
          <a:p>
            <a:pPr marL="463784" indent="-463784" defTabSz="457200">
              <a:lnSpc>
                <a:spcPts val="4000"/>
              </a:lnSpc>
              <a:spcBef>
                <a:spcPts val="800"/>
              </a:spcBef>
              <a:tabLst>
                <a:tab pos="4267200" algn="l"/>
                <a:tab pos="8724900" algn="l"/>
              </a:tabLst>
              <a:defRPr sz="3400" spc="0">
                <a:solidFill>
                  <a:srgbClr val="FFFFFF"/>
                </a:solidFill>
                <a:latin typeface="Arial"/>
                <a:ea typeface="Arial"/>
                <a:cs typeface="Arial"/>
                <a:sym typeface="Arial"/>
              </a:defRPr>
            </a:pPr>
            <a:r>
              <a:rPr dirty="0"/>
              <a:t> - High-frequency brain waves</a:t>
            </a:r>
          </a:p>
          <a:p>
            <a:pPr marL="463784" indent="-463784" defTabSz="457200">
              <a:lnSpc>
                <a:spcPts val="4000"/>
              </a:lnSpc>
              <a:spcBef>
                <a:spcPts val="800"/>
              </a:spcBef>
              <a:tabLst>
                <a:tab pos="4267200" algn="l"/>
                <a:tab pos="8724900" algn="l"/>
              </a:tabLst>
              <a:defRPr sz="3400" spc="0">
                <a:solidFill>
                  <a:srgbClr val="FFFFFF"/>
                </a:solidFill>
                <a:latin typeface="Arial"/>
                <a:ea typeface="Arial"/>
                <a:cs typeface="Arial"/>
                <a:sym typeface="Arial"/>
              </a:defRPr>
            </a:pPr>
            <a:r>
              <a:rPr dirty="0"/>
              <a:t> -  increased pulse &amp; breathing</a:t>
            </a:r>
          </a:p>
          <a:p>
            <a:pPr marL="463784" indent="-463784" defTabSz="457200">
              <a:lnSpc>
                <a:spcPts val="4000"/>
              </a:lnSpc>
              <a:spcBef>
                <a:spcPts val="800"/>
              </a:spcBef>
              <a:tabLst>
                <a:tab pos="4267200" algn="l"/>
                <a:tab pos="8724900" algn="l"/>
              </a:tabLst>
              <a:defRPr sz="3400" spc="0">
                <a:solidFill>
                  <a:srgbClr val="FFFFFF"/>
                </a:solidFill>
                <a:latin typeface="Arial"/>
                <a:ea typeface="Arial"/>
                <a:cs typeface="Arial"/>
                <a:sym typeface="Arial"/>
              </a:defRPr>
            </a:pPr>
            <a:r>
              <a:rPr dirty="0"/>
              <a:t>- paralysis of large muscles &amp; dreaming</a:t>
            </a:r>
          </a:p>
          <a:p>
            <a:pPr marL="463784" indent="-463784" defTabSz="457200">
              <a:lnSpc>
                <a:spcPts val="4000"/>
              </a:lnSpc>
              <a:spcBef>
                <a:spcPts val="800"/>
              </a:spcBef>
              <a:tabLst>
                <a:tab pos="4267200" algn="l"/>
                <a:tab pos="8724900" algn="l"/>
              </a:tabLst>
              <a:defRPr sz="3400" spc="0">
                <a:solidFill>
                  <a:srgbClr val="FFFFFF"/>
                </a:solidFill>
                <a:latin typeface="Arial"/>
                <a:ea typeface="Arial"/>
                <a:cs typeface="Arial"/>
                <a:sym typeface="Arial"/>
              </a:defRPr>
            </a:pPr>
            <a:r>
              <a:rPr dirty="0"/>
              <a:t> - may help w/learning &amp; consolidating new memories </a:t>
            </a:r>
          </a:p>
        </p:txBody>
      </p:sp>
      <p:sp>
        <p:nvSpPr>
          <p:cNvPr id="299" name="Shape 299"/>
          <p:cNvSpPr/>
          <p:nvPr/>
        </p:nvSpPr>
        <p:spPr>
          <a:xfrm>
            <a:off x="6489576" y="3149952"/>
            <a:ext cx="1845061" cy="178176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3127" y="12792"/>
                  <a:pt x="10327" y="5592"/>
                  <a:pt x="21600" y="0"/>
                </a:cubicBezTo>
              </a:path>
            </a:pathLst>
          </a:custGeom>
          <a:ln w="254000">
            <a:solidFill>
              <a:srgbClr val="CBCBCB"/>
            </a:solidFill>
            <a:miter lim="400000"/>
            <a:tailEnd type="triangle"/>
          </a:ln>
          <a:effectLst>
            <a:outerShdw blurRad="1270000" dir="2700000" rotWithShape="0">
              <a:srgbClr val="FF0B0D"/>
            </a:outerShdw>
          </a:effectLst>
        </p:spPr>
        <p:txBody>
          <a:bodyPr/>
          <a:lstStyle/>
          <a:p>
            <a:endParaRPr/>
          </a:p>
        </p:txBody>
      </p:sp>
      <p:grpSp>
        <p:nvGrpSpPr>
          <p:cNvPr id="272" name="Group 272"/>
          <p:cNvGrpSpPr/>
          <p:nvPr/>
        </p:nvGrpSpPr>
        <p:grpSpPr>
          <a:xfrm>
            <a:off x="10770201" y="5429358"/>
            <a:ext cx="2273633" cy="3079678"/>
            <a:chOff x="0" y="0"/>
            <a:chExt cx="2273632" cy="3079676"/>
          </a:xfrm>
        </p:grpSpPr>
        <p:sp>
          <p:nvSpPr>
            <p:cNvPr id="300" name="Shape 300"/>
            <p:cNvSpPr/>
            <p:nvPr/>
          </p:nvSpPr>
          <p:spPr>
            <a:xfrm>
              <a:off x="412332" y="0"/>
              <a:ext cx="1179939" cy="3079677"/>
            </a:xfrm>
            <a:custGeom>
              <a:avLst/>
              <a:gdLst/>
              <a:ahLst/>
              <a:cxnLst>
                <a:cxn ang="0">
                  <a:pos x="wd2" y="hd2"/>
                </a:cxn>
                <a:cxn ang="5400000">
                  <a:pos x="wd2" y="hd2"/>
                </a:cxn>
                <a:cxn ang="10800000">
                  <a:pos x="wd2" y="hd2"/>
                </a:cxn>
                <a:cxn ang="16200000">
                  <a:pos x="wd2" y="hd2"/>
                </a:cxn>
              </a:cxnLst>
              <a:rect l="0" t="0" r="r" b="b"/>
              <a:pathLst>
                <a:path w="20159" h="21600" extrusionOk="0">
                  <a:moveTo>
                    <a:pt x="19899" y="0"/>
                  </a:moveTo>
                  <a:cubicBezTo>
                    <a:pt x="21600" y="11653"/>
                    <a:pt x="14967" y="18853"/>
                    <a:pt x="0" y="21600"/>
                  </a:cubicBezTo>
                </a:path>
              </a:pathLst>
            </a:custGeom>
            <a:noFill/>
            <a:ln w="254000" cap="flat">
              <a:solidFill>
                <a:srgbClr val="CBCBCB"/>
              </a:solidFill>
              <a:prstDash val="solid"/>
              <a:miter lim="400000"/>
              <a:tailEnd type="triangle" w="med" len="med"/>
            </a:ln>
            <a:effectLst>
              <a:outerShdw blurRad="1270000" dir="2700000" rotWithShape="0">
                <a:srgbClr val="FF0B0D"/>
              </a:outerShdw>
            </a:effectLst>
          </p:spPr>
          <p:txBody>
            <a:bodyPr/>
            <a:lstStyle/>
            <a:p>
              <a:endParaRPr/>
            </a:p>
          </p:txBody>
        </p:sp>
        <p:sp>
          <p:nvSpPr>
            <p:cNvPr id="271" name="Shape 271"/>
            <p:cNvSpPr/>
            <p:nvPr/>
          </p:nvSpPr>
          <p:spPr>
            <a:xfrm>
              <a:off x="0" y="1209065"/>
              <a:ext cx="2273633" cy="421203"/>
            </a:xfrm>
            <a:prstGeom prst="rect">
              <a:avLst/>
            </a:prstGeom>
            <a:noFill/>
            <a:ln w="12700" cap="flat">
              <a:noFill/>
              <a:miter lim="400000"/>
            </a:ln>
            <a:effectLst>
              <a:outerShdw blurRad="88900" dir="2700000" rotWithShape="0">
                <a:srgbClr val="010102"/>
              </a:outerShdw>
            </a:effectLst>
            <a:extLst>
              <a:ext uri="{C572A759-6A51-4108-AA02-DFA0A04FC94B}">
                <ma14:wrappingTextBoxFlag xmlns:ma14="http://schemas.microsoft.com/office/mac/drawingml/2011/main" xmlns="" val="1"/>
              </a:ext>
            </a:extLst>
          </p:spPr>
          <p:txBody>
            <a:bodyPr wrap="square" lIns="50800" tIns="50800" rIns="50800" bIns="50800" numCol="1" anchor="ctr">
              <a:noAutofit/>
            </a:bodyPr>
            <a:lstStyle>
              <a:lvl1pPr algn="ctr">
                <a:spcBef>
                  <a:spcPts val="0"/>
                </a:spcBef>
                <a:defRPr sz="2100" b="1" i="1" spc="21">
                  <a:solidFill>
                    <a:srgbClr val="FFFFFF"/>
                  </a:solidFill>
                  <a:effectLst>
                    <a:outerShdw blurRad="38100" dir="18900000" rotWithShape="0">
                      <a:srgbClr val="000000"/>
                    </a:outerShdw>
                  </a:effectLst>
                  <a:latin typeface="Arial"/>
                  <a:ea typeface="Arial"/>
                  <a:cs typeface="Arial"/>
                  <a:sym typeface="Arial"/>
                </a:defRPr>
              </a:lvl1pPr>
            </a:lstStyle>
            <a:p>
              <a:r>
                <a:t>15 Minutes</a:t>
              </a:r>
            </a:p>
          </p:txBody>
        </p:sp>
      </p:grpSp>
      <p:grpSp>
        <p:nvGrpSpPr>
          <p:cNvPr id="275" name="Group 275"/>
          <p:cNvGrpSpPr/>
          <p:nvPr/>
        </p:nvGrpSpPr>
        <p:grpSpPr>
          <a:xfrm>
            <a:off x="9545415" y="2908475"/>
            <a:ext cx="3146288" cy="2308544"/>
            <a:chOff x="0" y="0"/>
            <a:chExt cx="3146286" cy="2308543"/>
          </a:xfrm>
        </p:grpSpPr>
        <p:sp>
          <p:nvSpPr>
            <p:cNvPr id="301" name="Shape 301"/>
            <p:cNvSpPr/>
            <p:nvPr/>
          </p:nvSpPr>
          <p:spPr>
            <a:xfrm>
              <a:off x="0" y="0"/>
              <a:ext cx="2800984" cy="230854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10152" y="654"/>
                    <a:pt x="17352" y="7854"/>
                    <a:pt x="21600" y="21600"/>
                  </a:cubicBezTo>
                </a:path>
              </a:pathLst>
            </a:custGeom>
            <a:noFill/>
            <a:ln w="254000" cap="flat">
              <a:solidFill>
                <a:srgbClr val="CBCBCB"/>
              </a:solidFill>
              <a:prstDash val="solid"/>
              <a:miter lim="400000"/>
              <a:tailEnd type="triangle" w="med" len="med"/>
            </a:ln>
            <a:effectLst>
              <a:outerShdw blurRad="1270000" dir="2700000" rotWithShape="0">
                <a:srgbClr val="FF0B0D"/>
              </a:outerShdw>
            </a:effectLst>
          </p:spPr>
          <p:txBody>
            <a:bodyPr/>
            <a:lstStyle/>
            <a:p>
              <a:endParaRPr/>
            </a:p>
          </p:txBody>
        </p:sp>
        <p:sp>
          <p:nvSpPr>
            <p:cNvPr id="274" name="Shape 274"/>
            <p:cNvSpPr/>
            <p:nvPr/>
          </p:nvSpPr>
          <p:spPr>
            <a:xfrm>
              <a:off x="999654" y="285376"/>
              <a:ext cx="2146633" cy="397676"/>
            </a:xfrm>
            <a:prstGeom prst="rect">
              <a:avLst/>
            </a:prstGeom>
            <a:noFill/>
            <a:ln w="12700" cap="flat">
              <a:noFill/>
              <a:miter lim="400000"/>
            </a:ln>
            <a:effectLst>
              <a:outerShdw blurRad="88900" dir="2700000" rotWithShape="0">
                <a:srgbClr val="010102"/>
              </a:outerShdw>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ctr">
                <a:spcBef>
                  <a:spcPts val="0"/>
                </a:spcBef>
                <a:defRPr sz="2100" b="1" i="1" spc="21">
                  <a:solidFill>
                    <a:srgbClr val="FFFFFF"/>
                  </a:solidFill>
                  <a:effectLst>
                    <a:outerShdw blurRad="38100" dir="18900000" rotWithShape="0">
                      <a:srgbClr val="000000"/>
                    </a:outerShdw>
                  </a:effectLst>
                  <a:latin typeface="Arial"/>
                  <a:ea typeface="Arial"/>
                  <a:cs typeface="Arial"/>
                  <a:sym typeface="Arial"/>
                </a:defRPr>
              </a:lvl1pPr>
            </a:lstStyle>
            <a:p>
              <a:r>
                <a:t>5-15 Minutes</a:t>
              </a:r>
            </a:p>
          </p:txBody>
        </p:sp>
      </p:grpSp>
      <p:sp>
        <p:nvSpPr>
          <p:cNvPr id="302" name="Shape 302"/>
          <p:cNvSpPr/>
          <p:nvPr/>
        </p:nvSpPr>
        <p:spPr>
          <a:xfrm>
            <a:off x="6195493" y="6316398"/>
            <a:ext cx="2756215" cy="256557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0745" y="21044"/>
                  <a:pt x="3545" y="13844"/>
                  <a:pt x="0" y="0"/>
                </a:cubicBezTo>
              </a:path>
            </a:pathLst>
          </a:custGeom>
          <a:ln w="254000">
            <a:solidFill>
              <a:srgbClr val="CBCBCB"/>
            </a:solidFill>
            <a:miter lim="400000"/>
            <a:tailEnd type="triangle"/>
          </a:ln>
          <a:effectLst>
            <a:outerShdw blurRad="1270000" dir="2700000" rotWithShape="0">
              <a:srgbClr val="FF0B0D"/>
            </a:outerShdw>
          </a:effectLst>
        </p:spPr>
        <p:txBody>
          <a:bodyPr/>
          <a:lstStyle/>
          <a:p>
            <a:endParaRPr/>
          </a:p>
        </p:txBody>
      </p:sp>
      <p:pic>
        <p:nvPicPr>
          <p:cNvPr id="278" name="bed circle.png"/>
          <p:cNvPicPr>
            <a:picLocks noChangeAspect="1"/>
          </p:cNvPicPr>
          <p:nvPr/>
        </p:nvPicPr>
        <p:blipFill>
          <a:blip r:embed="rId3">
            <a:extLst/>
          </a:blip>
          <a:stretch>
            <a:fillRect/>
          </a:stretch>
        </p:blipFill>
        <p:spPr>
          <a:xfrm>
            <a:off x="7926485" y="4414533"/>
            <a:ext cx="2881411" cy="2928391"/>
          </a:xfrm>
          <a:prstGeom prst="rect">
            <a:avLst/>
          </a:prstGeom>
          <a:ln w="12700">
            <a:miter lim="400000"/>
          </a:ln>
          <a:effectLst>
            <a:outerShdw blurRad="1016000" dir="2700000" rotWithShape="0">
              <a:srgbClr val="FF0E07"/>
            </a:outerShdw>
          </a:effectLst>
        </p:spPr>
      </p:pic>
      <p:grpSp>
        <p:nvGrpSpPr>
          <p:cNvPr id="283" name="Group 283"/>
          <p:cNvGrpSpPr/>
          <p:nvPr/>
        </p:nvGrpSpPr>
        <p:grpSpPr>
          <a:xfrm>
            <a:off x="10755855" y="4453655"/>
            <a:ext cx="2302325" cy="1555929"/>
            <a:chOff x="0" y="0"/>
            <a:chExt cx="2302323" cy="1555928"/>
          </a:xfrm>
        </p:grpSpPr>
        <p:grpSp>
          <p:nvGrpSpPr>
            <p:cNvPr id="281" name="Group 281"/>
            <p:cNvGrpSpPr/>
            <p:nvPr/>
          </p:nvGrpSpPr>
          <p:grpSpPr>
            <a:xfrm>
              <a:off x="0" y="359479"/>
              <a:ext cx="2302324" cy="1196450"/>
              <a:chOff x="0" y="0"/>
              <a:chExt cx="2302323" cy="1196448"/>
            </a:xfrm>
          </p:grpSpPr>
          <p:sp>
            <p:nvSpPr>
              <p:cNvPr id="279" name="Shape 279"/>
              <p:cNvSpPr/>
              <p:nvPr/>
            </p:nvSpPr>
            <p:spPr>
              <a:xfrm>
                <a:off x="0" y="0"/>
                <a:ext cx="2302324" cy="1196449"/>
              </a:xfrm>
              <a:prstGeom prst="ellipse">
                <a:avLst/>
              </a:prstGeom>
              <a:solidFill>
                <a:srgbClr val="FFFFFF"/>
              </a:solidFill>
              <a:ln w="50800" cap="flat">
                <a:solidFill>
                  <a:srgbClr val="000000"/>
                </a:solidFill>
                <a:prstDash val="solid"/>
                <a:miter lim="400000"/>
              </a:ln>
              <a:effectLst>
                <a:outerShdw blurRad="508000" dir="2700000" rotWithShape="0">
                  <a:srgbClr val="FFFFFF"/>
                </a:outerShdw>
              </a:effectLst>
            </p:spPr>
            <p:txBody>
              <a:bodyPr wrap="square" lIns="50800" tIns="50800" rIns="50800" bIns="50800" numCol="1" anchor="ctr">
                <a:noAutofit/>
              </a:bodyPr>
              <a:lstStyle/>
              <a:p>
                <a:pPr algn="ctr">
                  <a:spcBef>
                    <a:spcPts val="0"/>
                  </a:spcBef>
                  <a:defRPr sz="2400" spc="0">
                    <a:solidFill>
                      <a:srgbClr val="FFFFFF"/>
                    </a:solidFill>
                    <a:latin typeface="DIN Alternate"/>
                    <a:ea typeface="DIN Alternate"/>
                    <a:cs typeface="DIN Alternate"/>
                    <a:sym typeface="DIN Alternate"/>
                  </a:defRPr>
                </a:pPr>
                <a:endParaRPr/>
              </a:p>
            </p:txBody>
          </p:sp>
          <p:sp>
            <p:nvSpPr>
              <p:cNvPr id="280" name="Shape 280"/>
              <p:cNvSpPr/>
              <p:nvPr/>
            </p:nvSpPr>
            <p:spPr>
              <a:xfrm>
                <a:off x="77845" y="94586"/>
                <a:ext cx="2146633" cy="100727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ctr">
                  <a:spcBef>
                    <a:spcPts val="0"/>
                  </a:spcBef>
                  <a:defRPr sz="2100" b="1" i="1" spc="21">
                    <a:solidFill>
                      <a:srgbClr val="000000"/>
                    </a:solidFill>
                    <a:latin typeface="Arial"/>
                    <a:ea typeface="Arial"/>
                    <a:cs typeface="Arial"/>
                    <a:sym typeface="Arial"/>
                  </a:defRPr>
                </a:lvl1pPr>
              </a:lstStyle>
              <a:p>
                <a:r>
                  <a:t>Breathing, heart rate slows</a:t>
                </a:r>
              </a:p>
            </p:txBody>
          </p:sp>
        </p:grpSp>
        <p:sp>
          <p:nvSpPr>
            <p:cNvPr id="282" name="Shape 282"/>
            <p:cNvSpPr/>
            <p:nvPr/>
          </p:nvSpPr>
          <p:spPr>
            <a:xfrm>
              <a:off x="141345" y="0"/>
              <a:ext cx="2146633" cy="558205"/>
            </a:xfrm>
            <a:prstGeom prst="rect">
              <a:avLst/>
            </a:prstGeom>
            <a:noFill/>
            <a:ln w="12700" cap="flat">
              <a:noFill/>
              <a:miter lim="400000"/>
            </a:ln>
            <a:effectLst>
              <a:outerShdw blurRad="88900" dir="2700000" rotWithShape="0">
                <a:srgbClr val="010102"/>
              </a:outerShdw>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ctr">
                <a:spcBef>
                  <a:spcPts val="0"/>
                </a:spcBef>
                <a:defRPr sz="3200" b="1" spc="32">
                  <a:solidFill>
                    <a:srgbClr val="FFFFFF"/>
                  </a:solidFill>
                  <a:effectLst>
                    <a:outerShdw blurRad="50800" dir="18900000" rotWithShape="0">
                      <a:srgbClr val="000000"/>
                    </a:outerShdw>
                  </a:effectLst>
                  <a:latin typeface="Arial"/>
                  <a:ea typeface="Arial"/>
                  <a:cs typeface="Arial"/>
                  <a:sym typeface="Arial"/>
                </a:defRPr>
              </a:lvl1pPr>
            </a:lstStyle>
            <a:p>
              <a:r>
                <a:t>STAGE 2</a:t>
              </a:r>
            </a:p>
          </p:txBody>
        </p:sp>
      </p:grpSp>
      <p:grpSp>
        <p:nvGrpSpPr>
          <p:cNvPr id="288" name="Group 288"/>
          <p:cNvGrpSpPr/>
          <p:nvPr/>
        </p:nvGrpSpPr>
        <p:grpSpPr>
          <a:xfrm>
            <a:off x="8241428" y="2012844"/>
            <a:ext cx="2302325" cy="1565398"/>
            <a:chOff x="0" y="0"/>
            <a:chExt cx="2302323" cy="1565397"/>
          </a:xfrm>
        </p:grpSpPr>
        <p:grpSp>
          <p:nvGrpSpPr>
            <p:cNvPr id="286" name="Group 286"/>
            <p:cNvGrpSpPr/>
            <p:nvPr/>
          </p:nvGrpSpPr>
          <p:grpSpPr>
            <a:xfrm>
              <a:off x="0" y="368948"/>
              <a:ext cx="2302324" cy="1196450"/>
              <a:chOff x="0" y="0"/>
              <a:chExt cx="2302323" cy="1196448"/>
            </a:xfrm>
          </p:grpSpPr>
          <p:sp>
            <p:nvSpPr>
              <p:cNvPr id="284" name="Shape 284"/>
              <p:cNvSpPr/>
              <p:nvPr/>
            </p:nvSpPr>
            <p:spPr>
              <a:xfrm>
                <a:off x="0" y="0"/>
                <a:ext cx="2302324" cy="1196449"/>
              </a:xfrm>
              <a:prstGeom prst="ellipse">
                <a:avLst/>
              </a:prstGeom>
              <a:solidFill>
                <a:srgbClr val="FFFFFF"/>
              </a:solidFill>
              <a:ln w="50800" cap="flat">
                <a:solidFill>
                  <a:srgbClr val="000000"/>
                </a:solidFill>
                <a:prstDash val="solid"/>
                <a:miter lim="400000"/>
              </a:ln>
              <a:effectLst>
                <a:outerShdw blurRad="508000" dir="2700000" rotWithShape="0">
                  <a:srgbClr val="FFFFFF"/>
                </a:outerShdw>
              </a:effectLst>
            </p:spPr>
            <p:txBody>
              <a:bodyPr wrap="square" lIns="50800" tIns="50800" rIns="50800" bIns="50800" numCol="1" anchor="ctr">
                <a:noAutofit/>
              </a:bodyPr>
              <a:lstStyle/>
              <a:p>
                <a:pPr algn="ctr">
                  <a:spcBef>
                    <a:spcPts val="0"/>
                  </a:spcBef>
                  <a:defRPr sz="2400" spc="0">
                    <a:solidFill>
                      <a:srgbClr val="FFFFFF"/>
                    </a:solidFill>
                    <a:latin typeface="DIN Alternate"/>
                    <a:ea typeface="DIN Alternate"/>
                    <a:cs typeface="DIN Alternate"/>
                    <a:sym typeface="DIN Alternate"/>
                  </a:defRPr>
                </a:pPr>
                <a:endParaRPr/>
              </a:p>
            </p:txBody>
          </p:sp>
          <p:sp>
            <p:nvSpPr>
              <p:cNvPr id="285" name="Shape 285"/>
              <p:cNvSpPr/>
              <p:nvPr/>
            </p:nvSpPr>
            <p:spPr>
              <a:xfrm>
                <a:off x="52445" y="69187"/>
                <a:ext cx="2146633" cy="100727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p>
                <a:pPr algn="ctr">
                  <a:spcBef>
                    <a:spcPts val="0"/>
                  </a:spcBef>
                  <a:defRPr sz="2100" b="1" i="1" spc="21">
                    <a:solidFill>
                      <a:srgbClr val="000000"/>
                    </a:solidFill>
                    <a:latin typeface="Arial"/>
                    <a:ea typeface="Arial"/>
                    <a:cs typeface="Arial"/>
                    <a:sym typeface="Arial"/>
                  </a:defRPr>
                </a:pPr>
                <a:r>
                  <a:t>Between consciousness</a:t>
                </a:r>
              </a:p>
              <a:p>
                <a:pPr algn="ctr">
                  <a:spcBef>
                    <a:spcPts val="0"/>
                  </a:spcBef>
                  <a:defRPr sz="2100" b="1" i="1" spc="21">
                    <a:solidFill>
                      <a:srgbClr val="000000"/>
                    </a:solidFill>
                    <a:latin typeface="Arial"/>
                    <a:ea typeface="Arial"/>
                    <a:cs typeface="Arial"/>
                    <a:sym typeface="Arial"/>
                  </a:defRPr>
                </a:pPr>
                <a:r>
                  <a:t>and sleep</a:t>
                </a:r>
              </a:p>
            </p:txBody>
          </p:sp>
        </p:grpSp>
        <p:sp>
          <p:nvSpPr>
            <p:cNvPr id="287" name="Shape 287"/>
            <p:cNvSpPr/>
            <p:nvPr/>
          </p:nvSpPr>
          <p:spPr>
            <a:xfrm>
              <a:off x="77845" y="0"/>
              <a:ext cx="2146633" cy="558205"/>
            </a:xfrm>
            <a:prstGeom prst="rect">
              <a:avLst/>
            </a:prstGeom>
            <a:noFill/>
            <a:ln w="12700" cap="flat">
              <a:noFill/>
              <a:miter lim="400000"/>
            </a:ln>
            <a:effectLst>
              <a:outerShdw blurRad="88900" dir="2700000" rotWithShape="0">
                <a:srgbClr val="010102"/>
              </a:outerShdw>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ctr">
                <a:spcBef>
                  <a:spcPts val="0"/>
                </a:spcBef>
                <a:defRPr sz="3200" b="1" spc="32">
                  <a:solidFill>
                    <a:srgbClr val="FFFFFF"/>
                  </a:solidFill>
                  <a:effectLst>
                    <a:outerShdw blurRad="76200" dir="18900000" rotWithShape="0">
                      <a:srgbClr val="000000"/>
                    </a:outerShdw>
                  </a:effectLst>
                  <a:latin typeface="Arial"/>
                  <a:ea typeface="Arial"/>
                  <a:cs typeface="Arial"/>
                  <a:sym typeface="Arial"/>
                </a:defRPr>
              </a:lvl1pPr>
            </a:lstStyle>
            <a:p>
              <a:r>
                <a:t>STAGE 1</a:t>
              </a:r>
            </a:p>
          </p:txBody>
        </p:sp>
      </p:grpSp>
      <p:grpSp>
        <p:nvGrpSpPr>
          <p:cNvPr id="293" name="Group 293"/>
          <p:cNvGrpSpPr/>
          <p:nvPr/>
        </p:nvGrpSpPr>
        <p:grpSpPr>
          <a:xfrm>
            <a:off x="4840158" y="4645059"/>
            <a:ext cx="3324484" cy="2408183"/>
            <a:chOff x="-141010" y="-35410"/>
            <a:chExt cx="3324483" cy="2408181"/>
          </a:xfrm>
        </p:grpSpPr>
        <p:grpSp>
          <p:nvGrpSpPr>
            <p:cNvPr id="291" name="Group 291"/>
            <p:cNvGrpSpPr/>
            <p:nvPr/>
          </p:nvGrpSpPr>
          <p:grpSpPr>
            <a:xfrm>
              <a:off x="0" y="441608"/>
              <a:ext cx="2832347" cy="1931163"/>
              <a:chOff x="0" y="0"/>
              <a:chExt cx="2832346" cy="1931162"/>
            </a:xfrm>
          </p:grpSpPr>
          <p:sp>
            <p:nvSpPr>
              <p:cNvPr id="289" name="Shape 289"/>
              <p:cNvSpPr/>
              <p:nvPr/>
            </p:nvSpPr>
            <p:spPr>
              <a:xfrm>
                <a:off x="0" y="0"/>
                <a:ext cx="2832347" cy="1931163"/>
              </a:xfrm>
              <a:prstGeom prst="ellipse">
                <a:avLst/>
              </a:prstGeom>
              <a:solidFill>
                <a:srgbClr val="FFFFFF"/>
              </a:solidFill>
              <a:ln w="50800" cap="flat">
                <a:solidFill>
                  <a:srgbClr val="000000"/>
                </a:solidFill>
                <a:prstDash val="solid"/>
                <a:miter lim="400000"/>
              </a:ln>
              <a:effectLst>
                <a:outerShdw blurRad="508000" dir="2700000" rotWithShape="0">
                  <a:srgbClr val="FFFFFF"/>
                </a:outerShdw>
              </a:effectLst>
            </p:spPr>
            <p:txBody>
              <a:bodyPr wrap="square" lIns="50800" tIns="50800" rIns="50800" bIns="50800" numCol="1" anchor="ctr">
                <a:noAutofit/>
              </a:bodyPr>
              <a:lstStyle/>
              <a:p>
                <a:pPr algn="ctr">
                  <a:spcBef>
                    <a:spcPts val="0"/>
                  </a:spcBef>
                  <a:defRPr sz="2400" spc="0">
                    <a:solidFill>
                      <a:srgbClr val="FFFFFF"/>
                    </a:solidFill>
                    <a:latin typeface="DIN Alternate"/>
                    <a:ea typeface="DIN Alternate"/>
                    <a:cs typeface="DIN Alternate"/>
                    <a:sym typeface="DIN Alternate"/>
                  </a:defRPr>
                </a:pPr>
                <a:endParaRPr/>
              </a:p>
            </p:txBody>
          </p:sp>
          <p:sp>
            <p:nvSpPr>
              <p:cNvPr id="290" name="Shape 290"/>
              <p:cNvSpPr/>
              <p:nvPr/>
            </p:nvSpPr>
            <p:spPr>
              <a:xfrm>
                <a:off x="158371" y="107188"/>
                <a:ext cx="2475117" cy="159119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noAutofit/>
              </a:bodyPr>
              <a:lstStyle/>
              <a:p>
                <a:pPr algn="ctr">
                  <a:lnSpc>
                    <a:spcPct val="80000"/>
                  </a:lnSpc>
                  <a:spcBef>
                    <a:spcPts val="0"/>
                  </a:spcBef>
                  <a:defRPr sz="2100" b="1" i="1" spc="21">
                    <a:solidFill>
                      <a:srgbClr val="000000"/>
                    </a:solidFill>
                    <a:latin typeface="Arial"/>
                    <a:ea typeface="Arial"/>
                    <a:cs typeface="Arial"/>
                    <a:sym typeface="Arial"/>
                  </a:defRPr>
                </a:pPr>
                <a:r>
                  <a:t>Brain waves speed up, dreams, heart rate increase</a:t>
                </a:r>
              </a:p>
              <a:p>
                <a:pPr algn="ctr">
                  <a:lnSpc>
                    <a:spcPct val="80000"/>
                  </a:lnSpc>
                  <a:spcBef>
                    <a:spcPts val="0"/>
                  </a:spcBef>
                  <a:defRPr sz="2100" b="1" i="1" spc="21">
                    <a:solidFill>
                      <a:srgbClr val="000000"/>
                    </a:solidFill>
                    <a:latin typeface="Arial"/>
                    <a:ea typeface="Arial"/>
                    <a:cs typeface="Arial"/>
                    <a:sym typeface="Arial"/>
                  </a:defRPr>
                </a:pPr>
                <a:r>
                  <a:t>Muscles activity is paralyzed</a:t>
                </a:r>
              </a:p>
            </p:txBody>
          </p:sp>
        </p:grpSp>
        <p:sp>
          <p:nvSpPr>
            <p:cNvPr id="292" name="Shape 292"/>
            <p:cNvSpPr/>
            <p:nvPr/>
          </p:nvSpPr>
          <p:spPr>
            <a:xfrm>
              <a:off x="-141011" y="-35411"/>
              <a:ext cx="3324484" cy="714445"/>
            </a:xfrm>
            <a:prstGeom prst="rect">
              <a:avLst/>
            </a:prstGeom>
            <a:noFill/>
            <a:ln w="12700" cap="flat">
              <a:noFill/>
              <a:miter lim="400000"/>
            </a:ln>
            <a:effectLst>
              <a:outerShdw blurRad="88900" dir="2700000" rotWithShape="0">
                <a:srgbClr val="010102"/>
              </a:outerShdw>
            </a:effectLst>
            <a:extLst>
              <a:ext uri="{C572A759-6A51-4108-AA02-DFA0A04FC94B}">
                <ma14:wrappingTextBoxFlag xmlns:ma14="http://schemas.microsoft.com/office/mac/drawingml/2011/main" xmlns="" val="1"/>
              </a:ext>
            </a:extLst>
          </p:spPr>
          <p:txBody>
            <a:bodyPr wrap="square" lIns="50800" tIns="50800" rIns="50800" bIns="50800" numCol="1" anchor="ctr">
              <a:noAutofit/>
            </a:bodyPr>
            <a:lstStyle/>
            <a:p>
              <a:pPr algn="ctr">
                <a:spcBef>
                  <a:spcPts val="0"/>
                </a:spcBef>
                <a:defRPr sz="3700" b="1" spc="-296">
                  <a:solidFill>
                    <a:srgbClr val="FFFFFF"/>
                  </a:solidFill>
                  <a:effectLst>
                    <a:outerShdw blurRad="38100" dir="18900000" rotWithShape="0">
                      <a:srgbClr val="000000"/>
                    </a:outerShdw>
                  </a:effectLst>
                  <a:latin typeface="Arial"/>
                  <a:ea typeface="Arial"/>
                  <a:cs typeface="Arial"/>
                  <a:sym typeface="Arial"/>
                </a:defRPr>
              </a:pPr>
              <a:r>
                <a:rPr i="1"/>
                <a:t>REM</a:t>
              </a:r>
              <a:r>
                <a:t> STAGE 4</a:t>
              </a:r>
            </a:p>
          </p:txBody>
        </p:sp>
      </p:grpSp>
      <p:grpSp>
        <p:nvGrpSpPr>
          <p:cNvPr id="298" name="Group 298"/>
          <p:cNvGrpSpPr/>
          <p:nvPr/>
        </p:nvGrpSpPr>
        <p:grpSpPr>
          <a:xfrm>
            <a:off x="7873999" y="7396951"/>
            <a:ext cx="3244905" cy="2102957"/>
            <a:chOff x="-197254" y="0"/>
            <a:chExt cx="3244904" cy="2102955"/>
          </a:xfrm>
        </p:grpSpPr>
        <p:grpSp>
          <p:nvGrpSpPr>
            <p:cNvPr id="296" name="Group 296"/>
            <p:cNvGrpSpPr/>
            <p:nvPr/>
          </p:nvGrpSpPr>
          <p:grpSpPr>
            <a:xfrm>
              <a:off x="-197254" y="237680"/>
              <a:ext cx="3244904" cy="1865275"/>
              <a:chOff x="0" y="0"/>
              <a:chExt cx="3244902" cy="1865273"/>
            </a:xfrm>
          </p:grpSpPr>
          <p:sp>
            <p:nvSpPr>
              <p:cNvPr id="294" name="Shape 294"/>
              <p:cNvSpPr/>
              <p:nvPr/>
            </p:nvSpPr>
            <p:spPr>
              <a:xfrm>
                <a:off x="0" y="0"/>
                <a:ext cx="3244903" cy="1865274"/>
              </a:xfrm>
              <a:prstGeom prst="ellipse">
                <a:avLst/>
              </a:prstGeom>
              <a:solidFill>
                <a:srgbClr val="FFFFFF"/>
              </a:solidFill>
              <a:ln w="50800" cap="flat">
                <a:solidFill>
                  <a:srgbClr val="000000"/>
                </a:solidFill>
                <a:prstDash val="solid"/>
                <a:miter lim="400000"/>
              </a:ln>
              <a:effectLst>
                <a:outerShdw blurRad="508000" dir="2700000" rotWithShape="0">
                  <a:srgbClr val="FFFFFF"/>
                </a:outerShdw>
              </a:effectLst>
            </p:spPr>
            <p:txBody>
              <a:bodyPr wrap="square" lIns="50800" tIns="50800" rIns="50800" bIns="50800" numCol="1" anchor="ctr">
                <a:noAutofit/>
              </a:bodyPr>
              <a:lstStyle/>
              <a:p>
                <a:pPr algn="ctr">
                  <a:spcBef>
                    <a:spcPts val="0"/>
                  </a:spcBef>
                  <a:defRPr sz="2400" spc="0">
                    <a:solidFill>
                      <a:srgbClr val="FFFFFF"/>
                    </a:solidFill>
                    <a:latin typeface="DIN Alternate"/>
                    <a:ea typeface="DIN Alternate"/>
                    <a:cs typeface="DIN Alternate"/>
                    <a:sym typeface="DIN Alternate"/>
                  </a:defRPr>
                </a:pPr>
                <a:endParaRPr/>
              </a:p>
            </p:txBody>
          </p:sp>
          <p:sp>
            <p:nvSpPr>
              <p:cNvPr id="295" name="Shape 295"/>
              <p:cNvSpPr/>
              <p:nvPr/>
            </p:nvSpPr>
            <p:spPr>
              <a:xfrm>
                <a:off x="109715" y="253011"/>
                <a:ext cx="3025472" cy="153824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noAutofit/>
              </a:bodyPr>
              <a:lstStyle>
                <a:lvl1pPr algn="ctr">
                  <a:lnSpc>
                    <a:spcPct val="90000"/>
                  </a:lnSpc>
                  <a:spcBef>
                    <a:spcPts val="0"/>
                  </a:spcBef>
                  <a:defRPr sz="2000" b="1" i="1" spc="19">
                    <a:solidFill>
                      <a:srgbClr val="000000"/>
                    </a:solidFill>
                    <a:latin typeface="Arial"/>
                    <a:ea typeface="Arial"/>
                    <a:cs typeface="Arial"/>
                    <a:sym typeface="Arial"/>
                  </a:defRPr>
                </a:lvl1pPr>
              </a:lstStyle>
              <a:p>
                <a:r>
                  <a:t>Very Deep Sleep - Delta Waves Voluntary Muscles activity is paralyzed</a:t>
                </a:r>
              </a:p>
            </p:txBody>
          </p:sp>
        </p:grpSp>
        <p:sp>
          <p:nvSpPr>
            <p:cNvPr id="297" name="Shape 297"/>
            <p:cNvSpPr/>
            <p:nvPr/>
          </p:nvSpPr>
          <p:spPr>
            <a:xfrm>
              <a:off x="148706" y="0"/>
              <a:ext cx="2549640" cy="663002"/>
            </a:xfrm>
            <a:prstGeom prst="rect">
              <a:avLst/>
            </a:prstGeom>
            <a:noFill/>
            <a:ln w="12700" cap="flat">
              <a:noFill/>
              <a:miter lim="400000"/>
            </a:ln>
            <a:effectLst>
              <a:outerShdw blurRad="88900" dir="2700000" rotWithShape="0">
                <a:srgbClr val="010102"/>
              </a:outerShdw>
            </a:effectLst>
            <a:extLst>
              <a:ext uri="{C572A759-6A51-4108-AA02-DFA0A04FC94B}">
                <ma14:wrappingTextBoxFlag xmlns:ma14="http://schemas.microsoft.com/office/mac/drawingml/2011/main" xmlns="" val="1"/>
              </a:ext>
            </a:extLst>
          </p:spPr>
          <p:txBody>
            <a:bodyPr wrap="square" lIns="50800" tIns="50800" rIns="50800" bIns="50800" numCol="1" anchor="ctr">
              <a:noAutofit/>
            </a:bodyPr>
            <a:lstStyle>
              <a:lvl1pPr algn="ctr">
                <a:spcBef>
                  <a:spcPts val="0"/>
                </a:spcBef>
                <a:defRPr sz="3200" b="1" spc="32">
                  <a:solidFill>
                    <a:srgbClr val="FFFFFF"/>
                  </a:solidFill>
                  <a:effectLst>
                    <a:outerShdw blurRad="38100" dir="18900000" rotWithShape="0">
                      <a:srgbClr val="000000"/>
                    </a:outerShdw>
                  </a:effectLst>
                  <a:latin typeface="Arial"/>
                  <a:ea typeface="Arial"/>
                  <a:cs typeface="Arial"/>
                  <a:sym typeface="Arial"/>
                </a:defRPr>
              </a:lvl1pPr>
            </a:lstStyle>
            <a:p>
              <a:r>
                <a:rPr dirty="0"/>
                <a:t>STAGE 3</a:t>
              </a:r>
            </a:p>
          </p:txBody>
        </p:sp>
      </p:grpSp>
    </p:spTree>
  </p:cSld>
  <p:clrMapOvr>
    <a:masterClrMapping/>
  </p:clrMapOvr>
  <mc:AlternateContent xmlns:mc="http://schemas.openxmlformats.org/markup-compatibility/2006" xmlns:p14="http://schemas.microsoft.com/office/powerpoint/2010/main">
    <mc:Choice Requires="p14">
      <p:transition spd="slow">
        <p:wipe dir="u"/>
      </p:transition>
    </mc:Choice>
    <mc:Fallback xmlns="">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1" nodeType="afterEffect">
                                  <p:stCondLst>
                                    <p:cond delay="0"/>
                                  </p:stCondLst>
                                  <p:iterate>
                                    <p:tmAbs val="0"/>
                                  </p:iterate>
                                  <p:childTnLst>
                                    <p:set>
                                      <p:cBhvr>
                                        <p:cTn id="6" fill="hold"/>
                                        <p:tgtEl>
                                          <p:spTgt spid="265"/>
                                        </p:tgtEl>
                                        <p:attrNameLst>
                                          <p:attrName>style.visibility</p:attrName>
                                        </p:attrNameLst>
                                      </p:cBhvr>
                                      <p:to>
                                        <p:strVal val="visible"/>
                                      </p:to>
                                    </p:set>
                                    <p:animEffect transition="in" filter="wipe(left)">
                                      <p:cBhvr>
                                        <p:cTn id="7" dur="1250"/>
                                        <p:tgtEl>
                                          <p:spTgt spid="265"/>
                                        </p:tgtEl>
                                      </p:cBhvr>
                                    </p:animEffect>
                                  </p:childTnLst>
                                </p:cTn>
                              </p:par>
                            </p:childTnLst>
                          </p:cTn>
                        </p:par>
                        <p:par>
                          <p:cTn id="8" fill="hold">
                            <p:stCondLst>
                              <p:cond delay="1250"/>
                            </p:stCondLst>
                            <p:childTnLst>
                              <p:par>
                                <p:cTn id="9" presetID="22" presetClass="entr" presetSubtype="4" fill="hold" grpId="2" nodeType="afterEffect">
                                  <p:stCondLst>
                                    <p:cond delay="200"/>
                                  </p:stCondLst>
                                  <p:iterate>
                                    <p:tmAbs val="0"/>
                                  </p:iterate>
                                  <p:childTnLst>
                                    <p:set>
                                      <p:cBhvr>
                                        <p:cTn id="10" fill="hold"/>
                                        <p:tgtEl>
                                          <p:spTgt spid="268"/>
                                        </p:tgtEl>
                                        <p:attrNameLst>
                                          <p:attrName>style.visibility</p:attrName>
                                        </p:attrNameLst>
                                      </p:cBhvr>
                                      <p:to>
                                        <p:strVal val="visible"/>
                                      </p:to>
                                    </p:set>
                                    <p:animEffect transition="in" filter="wipe(down)">
                                      <p:cBhvr>
                                        <p:cTn id="11" dur="1000"/>
                                        <p:tgtEl>
                                          <p:spTgt spid="268"/>
                                        </p:tgtEl>
                                      </p:cBhvr>
                                    </p:animEffect>
                                  </p:childTnLst>
                                </p:cTn>
                              </p:par>
                              <p:par>
                                <p:cTn id="12" presetID="22" presetClass="entr" presetSubtype="2" fill="hold" grpId="3" nodeType="withEffect">
                                  <p:stCondLst>
                                    <p:cond delay="200"/>
                                  </p:stCondLst>
                                  <p:iterate>
                                    <p:tmAbs val="0"/>
                                  </p:iterate>
                                  <p:childTnLst>
                                    <p:set>
                                      <p:cBhvr>
                                        <p:cTn id="13" fill="hold"/>
                                        <p:tgtEl>
                                          <p:spTgt spid="302"/>
                                        </p:tgtEl>
                                        <p:attrNameLst>
                                          <p:attrName>style.visibility</p:attrName>
                                        </p:attrNameLst>
                                      </p:cBhvr>
                                      <p:to>
                                        <p:strVal val="visible"/>
                                      </p:to>
                                    </p:set>
                                    <p:animEffect transition="in" filter="wipe(right)">
                                      <p:cBhvr>
                                        <p:cTn id="14" dur="1000"/>
                                        <p:tgtEl>
                                          <p:spTgt spid="302"/>
                                        </p:tgtEl>
                                      </p:cBhvr>
                                    </p:animEffect>
                                  </p:childTnLst>
                                </p:cTn>
                              </p:par>
                              <p:par>
                                <p:cTn id="15" presetID="4" presetClass="entr" presetSubtype="32" fill="hold" grpId="4" nodeType="withEffect">
                                  <p:stCondLst>
                                    <p:cond delay="200"/>
                                  </p:stCondLst>
                                  <p:iterate>
                                    <p:tmAbs val="0"/>
                                  </p:iterate>
                                  <p:childTnLst>
                                    <p:set>
                                      <p:cBhvr>
                                        <p:cTn id="16" fill="hold"/>
                                        <p:tgtEl>
                                          <p:spTgt spid="293"/>
                                        </p:tgtEl>
                                        <p:attrNameLst>
                                          <p:attrName>style.visibility</p:attrName>
                                        </p:attrNameLst>
                                      </p:cBhvr>
                                      <p:to>
                                        <p:strVal val="visible"/>
                                      </p:to>
                                    </p:set>
                                    <p:animEffect transition="in" filter="box(out)">
                                      <p:cBhvr>
                                        <p:cTn id="17" dur="1000"/>
                                        <p:tgtEl>
                                          <p:spTgt spid="293"/>
                                        </p:tgtEl>
                                      </p:cBhvr>
                                    </p:animEffect>
                                  </p:childTnLst>
                                </p:cTn>
                              </p:par>
                              <p:par>
                                <p:cTn id="18" presetID="22" presetClass="entr" presetSubtype="8" fill="hold" grpId="5" nodeType="withEffect">
                                  <p:stCondLst>
                                    <p:cond delay="500"/>
                                  </p:stCondLst>
                                  <p:iterate>
                                    <p:tmAbs val="0"/>
                                  </p:iterate>
                                  <p:childTnLst>
                                    <p:set>
                                      <p:cBhvr>
                                        <p:cTn id="19" fill="hold"/>
                                        <p:tgtEl>
                                          <p:spTgt spid="299"/>
                                        </p:tgtEl>
                                        <p:attrNameLst>
                                          <p:attrName>style.visibility</p:attrName>
                                        </p:attrNameLst>
                                      </p:cBhvr>
                                      <p:to>
                                        <p:strVal val="visible"/>
                                      </p:to>
                                    </p:set>
                                    <p:animEffect transition="in" filter="wipe(left)">
                                      <p:cBhvr>
                                        <p:cTn id="20" dur="1000"/>
                                        <p:tgtEl>
                                          <p:spTgt spid="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5" grpId="1" animBg="1" advAuto="0"/>
      <p:bldP spid="268" grpId="2" animBg="1" advAuto="0"/>
      <p:bldP spid="299" grpId="5" animBg="1" advAuto="0"/>
      <p:bldP spid="302" grpId="3" animBg="1" advAuto="0"/>
      <p:bldP spid="293" grpId="4" animBg="1" advAuto="0"/>
    </p:bldLst>
  </p:timing>
</p:sld>
</file>

<file path=ppt/theme/theme1.xml><?xml version="1.0" encoding="utf-8"?>
<a:theme xmlns:a="http://schemas.openxmlformats.org/drawingml/2006/main" name="New_Template9">
  <a:themeElements>
    <a:clrScheme name="New_Template9">
      <a:dk1>
        <a:srgbClr val="5C5C5C"/>
      </a:dk1>
      <a:lt1>
        <a:srgbClr val="FFFFFF"/>
      </a:lt1>
      <a:dk2>
        <a:srgbClr val="5C5C5C"/>
      </a:dk2>
      <a:lt2>
        <a:srgbClr val="CBCBCB"/>
      </a:lt2>
      <a:accent1>
        <a:srgbClr val="80989C"/>
      </a:accent1>
      <a:accent2>
        <a:srgbClr val="A8AB65"/>
      </a:accent2>
      <a:accent3>
        <a:srgbClr val="CBAC69"/>
      </a:accent3>
      <a:accent4>
        <a:srgbClr val="CF7330"/>
      </a:accent4>
      <a:accent5>
        <a:srgbClr val="B44C34"/>
      </a:accent5>
      <a:accent6>
        <a:srgbClr val="8C869B"/>
      </a:accent6>
      <a:hlink>
        <a:srgbClr val="0000FF"/>
      </a:hlink>
      <a:folHlink>
        <a:srgbClr val="FF00FF"/>
      </a:folHlink>
    </a:clrScheme>
    <a:fontScheme name="New_Template9">
      <a:majorFont>
        <a:latin typeface="DIN Condensed"/>
        <a:ea typeface="DIN Condensed"/>
        <a:cs typeface="DIN Condensed"/>
      </a:majorFont>
      <a:minorFont>
        <a:latin typeface="DIN Condensed"/>
        <a:ea typeface="DIN Condensed"/>
        <a:cs typeface="DIN Condensed"/>
      </a:minorFont>
    </a:fontScheme>
    <a:fmtScheme name="New_Template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hueOff val="-522454"/>
            <a:satOff val="1153"/>
            <a:lumOff val="13444"/>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DIN Alternate"/>
            <a:ea typeface="DIN Alternate"/>
            <a:cs typeface="DIN Alternate"/>
            <a:sym typeface="DIN Alternat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747676"/>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Italic"/>
            <a:ea typeface="Iowan Old Style Italic"/>
            <a:cs typeface="Iowan Old Style Italic"/>
            <a:sym typeface="Iowan Old Style Italic"/>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New_Template9">
  <a:themeElements>
    <a:clrScheme name="New_Template9">
      <a:dk1>
        <a:srgbClr val="000000"/>
      </a:dk1>
      <a:lt1>
        <a:srgbClr val="FFFFFF"/>
      </a:lt1>
      <a:dk2>
        <a:srgbClr val="5C5C5C"/>
      </a:dk2>
      <a:lt2>
        <a:srgbClr val="CBCBCB"/>
      </a:lt2>
      <a:accent1>
        <a:srgbClr val="80989C"/>
      </a:accent1>
      <a:accent2>
        <a:srgbClr val="A8AB65"/>
      </a:accent2>
      <a:accent3>
        <a:srgbClr val="CBAC69"/>
      </a:accent3>
      <a:accent4>
        <a:srgbClr val="CF7330"/>
      </a:accent4>
      <a:accent5>
        <a:srgbClr val="B44C34"/>
      </a:accent5>
      <a:accent6>
        <a:srgbClr val="8C869B"/>
      </a:accent6>
      <a:hlink>
        <a:srgbClr val="0000FF"/>
      </a:hlink>
      <a:folHlink>
        <a:srgbClr val="FF00FF"/>
      </a:folHlink>
    </a:clrScheme>
    <a:fontScheme name="New_Template9">
      <a:majorFont>
        <a:latin typeface="DIN Condensed"/>
        <a:ea typeface="DIN Condensed"/>
        <a:cs typeface="DIN Condensed"/>
      </a:majorFont>
      <a:minorFont>
        <a:latin typeface="DIN Condensed"/>
        <a:ea typeface="DIN Condensed"/>
        <a:cs typeface="DIN Condensed"/>
      </a:minorFont>
    </a:fontScheme>
    <a:fmtScheme name="New_Template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hueOff val="-522454"/>
            <a:satOff val="1153"/>
            <a:lumOff val="13444"/>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DIN Alternate"/>
            <a:ea typeface="DIN Alternate"/>
            <a:cs typeface="DIN Alternate"/>
            <a:sym typeface="DIN Alternat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747676"/>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Italic"/>
            <a:ea typeface="Iowan Old Style Italic"/>
            <a:cs typeface="Iowan Old Style Italic"/>
            <a:sym typeface="Iowan Old Style Italic"/>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337</TotalTime>
  <Words>1646</Words>
  <Application>Microsoft Office PowerPoint</Application>
  <PresentationFormat>Custom</PresentationFormat>
  <Paragraphs>105</Paragraphs>
  <Slides>10</Slides>
  <Notes>6</Notes>
  <HiddenSlides>0</HiddenSlides>
  <MMClips>1</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10</vt:i4>
      </vt:variant>
    </vt:vector>
  </HeadingPairs>
  <TitlesOfParts>
    <vt:vector size="22" baseType="lpstr">
      <vt:lpstr>Arial</vt:lpstr>
      <vt:lpstr>Baskerville</vt:lpstr>
      <vt:lpstr>DIN Alternate</vt:lpstr>
      <vt:lpstr>DIN Condensed</vt:lpstr>
      <vt:lpstr>Helvetica</vt:lpstr>
      <vt:lpstr>Helvetica Light</vt:lpstr>
      <vt:lpstr>Helvetica Neue</vt:lpstr>
      <vt:lpstr>Iowan Old Style Italic</vt:lpstr>
      <vt:lpstr>Iowan Old Style Roman</vt:lpstr>
      <vt:lpstr>Savoye LET</vt:lpstr>
      <vt:lpstr>Zapf Dingbats</vt:lpstr>
      <vt:lpstr>New_Template9</vt:lpstr>
      <vt:lpstr>Do Now</vt:lpstr>
      <vt:lpstr>Napercise</vt:lpstr>
      <vt:lpstr>Are you Sleeping enough?</vt:lpstr>
      <vt:lpstr>Are you Sleeping Enough</vt:lpstr>
      <vt:lpstr>Consciousness</vt:lpstr>
      <vt:lpstr>I. Sleep &amp; Dreams</vt:lpstr>
      <vt:lpstr>I. Sleep &amp; Dreams</vt:lpstr>
      <vt:lpstr>I. Sleep &amp; Dreams</vt:lpstr>
      <vt:lpstr>I. Sleep &amp; Dreams</vt:lpstr>
      <vt:lpstr>Quick Write -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Consciousness</dc:title>
  <dc:creator>Beattie, William R</dc:creator>
  <cp:lastModifiedBy>Donna Duval</cp:lastModifiedBy>
  <cp:revision>50</cp:revision>
  <dcterms:modified xsi:type="dcterms:W3CDTF">2018-02-01T23:07:48Z</dcterms:modified>
</cp:coreProperties>
</file>