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0"/>
  </p:notesMasterIdLst>
  <p:sldIdLst>
    <p:sldId id="280" r:id="rId2"/>
    <p:sldId id="263" r:id="rId3"/>
    <p:sldId id="266" r:id="rId4"/>
    <p:sldId id="267" r:id="rId5"/>
    <p:sldId id="268" r:id="rId6"/>
    <p:sldId id="269" r:id="rId7"/>
    <p:sldId id="270" r:id="rId8"/>
    <p:sldId id="271" r:id="rId9"/>
  </p:sldIdLst>
  <p:sldSz cx="10160000" cy="7620000"/>
  <p:notesSz cx="9296400" cy="70104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457200" rtl="0" fontAlgn="auto" latinLnBrk="0" hangingPunct="0">
      <a:lnSpc>
        <a:spcPts val="3800"/>
      </a:lnSpc>
      <a:spcBef>
        <a:spcPts val="0"/>
      </a:spcBef>
      <a:spcAft>
        <a:spcPts val="0"/>
      </a:spcAft>
      <a:buClrTx/>
      <a:buSzTx/>
      <a:buFontTx/>
      <a:buNone/>
      <a:tabLst>
        <a:tab pos="838200" algn="l"/>
      </a:tabLst>
      <a:defRPr kumimoji="0" sz="3200" b="0" i="0" u="none" strike="noStrike" cap="none" spc="0" normalizeH="0" baseline="0">
        <a:ln>
          <a:noFill/>
        </a:ln>
        <a:solidFill>
          <a:srgbClr val="000000"/>
        </a:solidFill>
        <a:effectLst/>
        <a:uFillTx/>
        <a:latin typeface="+mn-lt"/>
        <a:ea typeface="+mn-ea"/>
        <a:cs typeface="+mn-cs"/>
        <a:sym typeface="Gill Sans"/>
      </a:defRPr>
    </a:lvl1pPr>
    <a:lvl2pPr marL="0" marR="0" indent="342900" algn="ctr" defTabSz="457200" rtl="0" fontAlgn="auto" latinLnBrk="0" hangingPunct="0">
      <a:lnSpc>
        <a:spcPts val="3800"/>
      </a:lnSpc>
      <a:spcBef>
        <a:spcPts val="0"/>
      </a:spcBef>
      <a:spcAft>
        <a:spcPts val="0"/>
      </a:spcAft>
      <a:buClrTx/>
      <a:buSzTx/>
      <a:buFontTx/>
      <a:buNone/>
      <a:tabLst>
        <a:tab pos="838200" algn="l"/>
      </a:tabLst>
      <a:defRPr kumimoji="0" sz="3200" b="0" i="0" u="none" strike="noStrike" cap="none" spc="0" normalizeH="0" baseline="0">
        <a:ln>
          <a:noFill/>
        </a:ln>
        <a:solidFill>
          <a:srgbClr val="000000"/>
        </a:solidFill>
        <a:effectLst/>
        <a:uFillTx/>
        <a:latin typeface="+mn-lt"/>
        <a:ea typeface="+mn-ea"/>
        <a:cs typeface="+mn-cs"/>
        <a:sym typeface="Gill Sans"/>
      </a:defRPr>
    </a:lvl2pPr>
    <a:lvl3pPr marL="0" marR="0" indent="685800" algn="ctr" defTabSz="457200" rtl="0" fontAlgn="auto" latinLnBrk="0" hangingPunct="0">
      <a:lnSpc>
        <a:spcPts val="3800"/>
      </a:lnSpc>
      <a:spcBef>
        <a:spcPts val="0"/>
      </a:spcBef>
      <a:spcAft>
        <a:spcPts val="0"/>
      </a:spcAft>
      <a:buClrTx/>
      <a:buSzTx/>
      <a:buFontTx/>
      <a:buNone/>
      <a:tabLst>
        <a:tab pos="838200" algn="l"/>
      </a:tabLst>
      <a:defRPr kumimoji="0" sz="3200" b="0" i="0" u="none" strike="noStrike" cap="none" spc="0" normalizeH="0" baseline="0">
        <a:ln>
          <a:noFill/>
        </a:ln>
        <a:solidFill>
          <a:srgbClr val="000000"/>
        </a:solidFill>
        <a:effectLst/>
        <a:uFillTx/>
        <a:latin typeface="+mn-lt"/>
        <a:ea typeface="+mn-ea"/>
        <a:cs typeface="+mn-cs"/>
        <a:sym typeface="Gill Sans"/>
      </a:defRPr>
    </a:lvl3pPr>
    <a:lvl4pPr marL="0" marR="0" indent="1028700" algn="ctr" defTabSz="457200" rtl="0" fontAlgn="auto" latinLnBrk="0" hangingPunct="0">
      <a:lnSpc>
        <a:spcPts val="3800"/>
      </a:lnSpc>
      <a:spcBef>
        <a:spcPts val="0"/>
      </a:spcBef>
      <a:spcAft>
        <a:spcPts val="0"/>
      </a:spcAft>
      <a:buClrTx/>
      <a:buSzTx/>
      <a:buFontTx/>
      <a:buNone/>
      <a:tabLst>
        <a:tab pos="838200" algn="l"/>
      </a:tabLst>
      <a:defRPr kumimoji="0" sz="3200" b="0" i="0" u="none" strike="noStrike" cap="none" spc="0" normalizeH="0" baseline="0">
        <a:ln>
          <a:noFill/>
        </a:ln>
        <a:solidFill>
          <a:srgbClr val="000000"/>
        </a:solidFill>
        <a:effectLst/>
        <a:uFillTx/>
        <a:latin typeface="+mn-lt"/>
        <a:ea typeface="+mn-ea"/>
        <a:cs typeface="+mn-cs"/>
        <a:sym typeface="Gill Sans"/>
      </a:defRPr>
    </a:lvl4pPr>
    <a:lvl5pPr marL="0" marR="0" indent="1371600" algn="ctr" defTabSz="457200" rtl="0" fontAlgn="auto" latinLnBrk="0" hangingPunct="0">
      <a:lnSpc>
        <a:spcPts val="3800"/>
      </a:lnSpc>
      <a:spcBef>
        <a:spcPts val="0"/>
      </a:spcBef>
      <a:spcAft>
        <a:spcPts val="0"/>
      </a:spcAft>
      <a:buClrTx/>
      <a:buSzTx/>
      <a:buFontTx/>
      <a:buNone/>
      <a:tabLst>
        <a:tab pos="838200" algn="l"/>
      </a:tabLst>
      <a:defRPr kumimoji="0" sz="3200" b="0" i="0" u="none" strike="noStrike" cap="none" spc="0" normalizeH="0" baseline="0">
        <a:ln>
          <a:noFill/>
        </a:ln>
        <a:solidFill>
          <a:srgbClr val="000000"/>
        </a:solidFill>
        <a:effectLst/>
        <a:uFillTx/>
        <a:latin typeface="+mn-lt"/>
        <a:ea typeface="+mn-ea"/>
        <a:cs typeface="+mn-cs"/>
        <a:sym typeface="Gill Sans"/>
      </a:defRPr>
    </a:lvl5pPr>
    <a:lvl6pPr marL="0" marR="0" indent="1714500" algn="ctr" defTabSz="457200" rtl="0" fontAlgn="auto" latinLnBrk="0" hangingPunct="0">
      <a:lnSpc>
        <a:spcPts val="3800"/>
      </a:lnSpc>
      <a:spcBef>
        <a:spcPts val="0"/>
      </a:spcBef>
      <a:spcAft>
        <a:spcPts val="0"/>
      </a:spcAft>
      <a:buClrTx/>
      <a:buSzTx/>
      <a:buFontTx/>
      <a:buNone/>
      <a:tabLst>
        <a:tab pos="838200" algn="l"/>
      </a:tabLst>
      <a:defRPr kumimoji="0" sz="3200" b="0" i="0" u="none" strike="noStrike" cap="none" spc="0" normalizeH="0" baseline="0">
        <a:ln>
          <a:noFill/>
        </a:ln>
        <a:solidFill>
          <a:srgbClr val="000000"/>
        </a:solidFill>
        <a:effectLst/>
        <a:uFillTx/>
        <a:latin typeface="+mn-lt"/>
        <a:ea typeface="+mn-ea"/>
        <a:cs typeface="+mn-cs"/>
        <a:sym typeface="Gill Sans"/>
      </a:defRPr>
    </a:lvl6pPr>
    <a:lvl7pPr marL="0" marR="0" indent="2057400" algn="ctr" defTabSz="457200" rtl="0" fontAlgn="auto" latinLnBrk="0" hangingPunct="0">
      <a:lnSpc>
        <a:spcPts val="3800"/>
      </a:lnSpc>
      <a:spcBef>
        <a:spcPts val="0"/>
      </a:spcBef>
      <a:spcAft>
        <a:spcPts val="0"/>
      </a:spcAft>
      <a:buClrTx/>
      <a:buSzTx/>
      <a:buFontTx/>
      <a:buNone/>
      <a:tabLst>
        <a:tab pos="838200" algn="l"/>
      </a:tabLst>
      <a:defRPr kumimoji="0" sz="3200" b="0" i="0" u="none" strike="noStrike" cap="none" spc="0" normalizeH="0" baseline="0">
        <a:ln>
          <a:noFill/>
        </a:ln>
        <a:solidFill>
          <a:srgbClr val="000000"/>
        </a:solidFill>
        <a:effectLst/>
        <a:uFillTx/>
        <a:latin typeface="+mn-lt"/>
        <a:ea typeface="+mn-ea"/>
        <a:cs typeface="+mn-cs"/>
        <a:sym typeface="Gill Sans"/>
      </a:defRPr>
    </a:lvl7pPr>
    <a:lvl8pPr marL="0" marR="0" indent="2400300" algn="ctr" defTabSz="457200" rtl="0" fontAlgn="auto" latinLnBrk="0" hangingPunct="0">
      <a:lnSpc>
        <a:spcPts val="3800"/>
      </a:lnSpc>
      <a:spcBef>
        <a:spcPts val="0"/>
      </a:spcBef>
      <a:spcAft>
        <a:spcPts val="0"/>
      </a:spcAft>
      <a:buClrTx/>
      <a:buSzTx/>
      <a:buFontTx/>
      <a:buNone/>
      <a:tabLst>
        <a:tab pos="838200" algn="l"/>
      </a:tabLst>
      <a:defRPr kumimoji="0" sz="3200" b="0" i="0" u="none" strike="noStrike" cap="none" spc="0" normalizeH="0" baseline="0">
        <a:ln>
          <a:noFill/>
        </a:ln>
        <a:solidFill>
          <a:srgbClr val="000000"/>
        </a:solidFill>
        <a:effectLst/>
        <a:uFillTx/>
        <a:latin typeface="+mn-lt"/>
        <a:ea typeface="+mn-ea"/>
        <a:cs typeface="+mn-cs"/>
        <a:sym typeface="Gill Sans"/>
      </a:defRPr>
    </a:lvl8pPr>
    <a:lvl9pPr marL="0" marR="0" indent="2743200" algn="ctr" defTabSz="457200" rtl="0" fontAlgn="auto" latinLnBrk="0" hangingPunct="0">
      <a:lnSpc>
        <a:spcPts val="3800"/>
      </a:lnSpc>
      <a:spcBef>
        <a:spcPts val="0"/>
      </a:spcBef>
      <a:spcAft>
        <a:spcPts val="0"/>
      </a:spcAft>
      <a:buClrTx/>
      <a:buSzTx/>
      <a:buFontTx/>
      <a:buNone/>
      <a:tabLst>
        <a:tab pos="838200" algn="l"/>
      </a:tabLst>
      <a:defRPr kumimoji="0" sz="3200" b="0" i="0" u="none" strike="noStrike" cap="none" spc="0" normalizeH="0" baseline="0">
        <a:ln>
          <a:noFill/>
        </a:ln>
        <a:solidFill>
          <a:srgbClr val="000000"/>
        </a:solidFill>
        <a:effectLst/>
        <a:uFillTx/>
        <a:latin typeface="+mn-lt"/>
        <a:ea typeface="+mn-ea"/>
        <a:cs typeface="+mn-cs"/>
        <a:sym typeface="Gill Sans"/>
      </a:defRPr>
    </a:lvl9pPr>
  </p:defaultTextStyle>
  <p:extLst>
    <p:ext uri="{EFAFB233-063F-42B5-8137-9DF3F51BA10A}">
      <p15:sldGuideLst xmlns:p15="http://schemas.microsoft.com/office/powerpoint/2012/main">
        <p15:guide id="1" orient="horz" pos="2400">
          <p15:clr>
            <a:srgbClr val="A4A3A4"/>
          </p15:clr>
        </p15:guide>
        <p15:guide id="2" pos="320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8F44A2F1-9E1F-4B54-A3A2-5F16C0AD49E2}" styleName="">
    <a:tblBg/>
    <a:wholeTbl>
      <a:tcTxStyle b="off" i="off">
        <a:fontRef idx="minor">
          <a:srgbClr val="000000"/>
        </a:fontRef>
        <a:srgbClr val="000000"/>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wholeTbl>
    <a:band2H>
      <a:tcTxStyle/>
      <a:tcStyle>
        <a:tcBdr/>
        <a:fill>
          <a:solidFill>
            <a:srgbClr val="EFF1F3"/>
          </a:solidFill>
        </a:fill>
      </a:tcStyle>
    </a:band2H>
    <a:firstCol>
      <a:tcTxStyle b="off" i="off">
        <a:fontRef idx="minor">
          <a:srgbClr val="000000"/>
        </a:fontRef>
        <a:srgbClr val="000000"/>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firstCol>
    <a:lastRow>
      <a:tcTxStyle b="off" i="off">
        <a:fontRef idx="minor">
          <a:srgbClr val="000000"/>
        </a:fontRef>
        <a:srgbClr val="000000"/>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lastRow>
    <a:firstRow>
      <a:tcTxStyle b="off" i="off">
        <a:fontRef idx="minor">
          <a:srgbClr val="000000"/>
        </a:fontRef>
        <a:srgbClr val="000000"/>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firstRow>
  </a:tblStyle>
  <a:tblStyle styleId="{D51ADE6A-740E-44AE-83CC-AE7238B6C88D}" styleName="">
    <a:tblBg/>
    <a:wholeTbl>
      <a:tcTxStyle b="off" i="off">
        <a:font>
          <a:latin typeface="Tahoma"/>
          <a:ea typeface="Tahoma"/>
          <a:cs typeface="Tahoma"/>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a:tcStyle>
        <a:tcBdr/>
        <a:fill>
          <a:solidFill>
            <a:srgbClr val="EFF1F3"/>
          </a:solidFill>
        </a:fill>
      </a:tcStyle>
    </a:band2H>
    <a:firstCol>
      <a:tcTxStyle b="off" i="off">
        <a:font>
          <a:latin typeface="Tahoma"/>
          <a:ea typeface="Tahoma"/>
          <a:cs typeface="Tahoma"/>
        </a:font>
        <a:srgbClr val="000000"/>
      </a:tcTxStyle>
      <a:tcStyle>
        <a:tcBdr>
          <a:left>
            <a:ln w="28575"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Col>
    <a:lastRow>
      <a:tcTxStyle b="off" i="off">
        <a:font>
          <a:latin typeface="Tahoma"/>
          <a:ea typeface="Tahoma"/>
          <a:cs typeface="Tahoma"/>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28575"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lastRow>
    <a:firstRow>
      <a:tcTxStyle b="off" i="off">
        <a:font>
          <a:latin typeface="Tahoma"/>
          <a:ea typeface="Tahoma"/>
          <a:cs typeface="Tahoma"/>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8575"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Row>
  </a:tblStyle>
  <a:tblStyle styleId="{EEE7283C-3CF3-47DC-8721-378D4A62B228}" styleName="">
    <a:tblBg/>
    <a:wholeTbl>
      <a:tcTxStyle>
        <a:font>
          <a:latin typeface="Helvetica Light"/>
          <a:ea typeface="Helvetica Light"/>
          <a:cs typeface="Helvetica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E6E3D7"/>
          </a:solidFill>
        </a:fill>
      </a:tcStyle>
    </a:wholeTbl>
    <a:band2H>
      <a:tcTxStyle/>
      <a:tcStyle>
        <a:tcBdr/>
        <a:fill>
          <a:solidFill>
            <a:srgbClr val="C3C2C2"/>
          </a:solidFill>
        </a:fill>
      </a:tcStyle>
    </a:band2H>
    <a:firstCol>
      <a:tcTxStyle b="on">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09C99"/>
          </a:solidFill>
        </a:fill>
      </a:tcStyle>
    </a:firstCol>
    <a:lastRow>
      <a:tcTxStyle b="on">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lastRow>
    <a:firstRow>
      <a:tcTxStyle b="on">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firstRow>
  </a:tblStyle>
  <a:tblStyle styleId="{CF821DB8-F4EB-4A41-A1BA-3FCAFE7338EE}" styleName="">
    <a:tblBg/>
    <a:wholeTbl>
      <a:tcTxStyle>
        <a:font>
          <a:latin typeface="Helvetica Light"/>
          <a:ea typeface="Helvetica Light"/>
          <a:cs typeface="Helvetica Light"/>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EBEBEB"/>
          </a:solidFill>
        </a:fill>
      </a:tcStyle>
    </a:wholeTbl>
    <a:band2H>
      <a:tcTxStyle/>
      <a:tcStyle>
        <a:tcBdr/>
        <a:fill>
          <a:solidFill>
            <a:srgbClr val="DCE5E6"/>
          </a:solidFill>
        </a:fill>
      </a:tcStyle>
    </a:band2H>
    <a:firstCol>
      <a:tcTxStyle b="on">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Col>
    <a:lastRow>
      <a:tcTxStyle b="on">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lastRow>
    <a:firstRow>
      <a:tcTxStyle b="on">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Row>
  </a:tblStyle>
  <a:tblStyle styleId="{33BA23B1-9221-436E-865A-0063620EA4FD}" styleName="">
    <a:tblBg/>
    <a:wholeTbl>
      <a:tcTxStyle>
        <a:font>
          <a:latin typeface="Helvetica Light"/>
          <a:ea typeface="Helvetica Light"/>
          <a:cs typeface="Helvetica Light"/>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D0D1D2"/>
          </a:solidFill>
        </a:fill>
      </a:tcStyle>
    </a:wholeTbl>
    <a:band2H>
      <a:tcTxStyle/>
      <a:tcStyle>
        <a:tcBdr/>
        <a:fill>
          <a:solidFill>
            <a:srgbClr val="DEDEDF"/>
          </a:solidFill>
        </a:fill>
      </a:tcStyle>
    </a:band2H>
    <a:firstCol>
      <a:tcTxStyle b="on">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761"/>
          </a:solidFill>
        </a:fill>
      </a:tcStyle>
    </a:firstCol>
    <a:lastRow>
      <a:tcTxStyle b="on">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909398"/>
          </a:solidFill>
        </a:fill>
      </a:tcStyle>
    </a:lastRow>
    <a:firstRow>
      <a:tcTxStyle b="on">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67C85"/>
          </a:solidFill>
        </a:fill>
      </a:tcStyle>
    </a:firstRow>
  </a:tblStyle>
  <a:tblStyle styleId="{2708684C-4D16-4618-839F-0558EEFCDFE6}" styleName="">
    <a:tblBg/>
    <a:wholeTbl>
      <a:tcTxStyle>
        <a:font>
          <a:latin typeface="Helvetica Light"/>
          <a:ea typeface="Helvetica Light"/>
          <a:cs typeface="Helvetica Light"/>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a:font>
          <a:latin typeface="Helvetica"/>
          <a:ea typeface="Helvetica"/>
          <a:cs typeface="Helvetica"/>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 styleId="{4C3C2611-4C71-4FC5-86AE-919BDF0F9419}" styleName="">
    <a:tblBg/>
    <a:wholeTbl>
      <a:tcTxStyle>
        <a:font>
          <a:latin typeface="Helvetica Light"/>
          <a:ea typeface="Helvetica Light"/>
          <a:cs typeface="Helvetica Light"/>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398CCE"/>
          </a:solidFill>
        </a:fill>
      </a:tcStyle>
    </a:firstCol>
    <a:lastRow>
      <a:tcTxStyle>
        <a:font>
          <a:latin typeface="Helvetica Light"/>
          <a:ea typeface="Helvetica Light"/>
          <a:cs typeface="Helvetica Light"/>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Row>
  </a:tblStyle>
  <a:tblStyle styleId="{C7B018BB-80A7-4F77-B60F-C8B233D01FF8}" styleName="">
    <a:tblBg/>
    <a:wholeTbl>
      <a:tcTxStyle>
        <a:font>
          <a:latin typeface="Helvetica Light"/>
          <a:ea typeface="Helvetica Light"/>
          <a:cs typeface="Helvetica Light"/>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n">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5AC831"/>
          </a:solidFill>
        </a:fill>
      </a:tcStyle>
    </a:firstCol>
    <a:lastRow>
      <a:tcTxStyle>
        <a:font>
          <a:latin typeface="Helvetica Light"/>
          <a:ea typeface="Helvetica Light"/>
          <a:cs typeface="Helvetica Light"/>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lastRow>
    <a:firstRow>
      <a:tcTxStyle b="on">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3145" autoAdjust="0"/>
  </p:normalViewPr>
  <p:slideViewPr>
    <p:cSldViewPr>
      <p:cViewPr>
        <p:scale>
          <a:sx n="74" d="100"/>
          <a:sy n="74" d="100"/>
        </p:scale>
        <p:origin x="619" y="26"/>
      </p:cViewPr>
      <p:guideLst>
        <p:guide orient="horz" pos="2400"/>
        <p:guide pos="320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9" name="Shape 59"/>
          <p:cNvSpPr>
            <a:spLocks noGrp="1" noRot="1" noChangeAspect="1"/>
          </p:cNvSpPr>
          <p:nvPr>
            <p:ph type="sldImg"/>
          </p:nvPr>
        </p:nvSpPr>
        <p:spPr>
          <a:xfrm>
            <a:off x="2895600" y="525463"/>
            <a:ext cx="3505200" cy="2628900"/>
          </a:xfrm>
          <a:prstGeom prst="rect">
            <a:avLst/>
          </a:prstGeom>
        </p:spPr>
        <p:txBody>
          <a:bodyPr lIns="93177" tIns="46589" rIns="93177" bIns="46589"/>
          <a:lstStyle/>
          <a:p>
            <a:endParaRPr/>
          </a:p>
        </p:txBody>
      </p:sp>
      <p:sp>
        <p:nvSpPr>
          <p:cNvPr id="60" name="Shape 60"/>
          <p:cNvSpPr>
            <a:spLocks noGrp="1"/>
          </p:cNvSpPr>
          <p:nvPr>
            <p:ph type="body" sz="quarter" idx="1"/>
          </p:nvPr>
        </p:nvSpPr>
        <p:spPr>
          <a:xfrm>
            <a:off x="1239520" y="3329940"/>
            <a:ext cx="6817360" cy="3154680"/>
          </a:xfrm>
          <a:prstGeom prst="rect">
            <a:avLst/>
          </a:prstGeom>
        </p:spPr>
        <p:txBody>
          <a:bodyPr lIns="93177" tIns="46589" rIns="93177" bIns="46589"/>
          <a:lstStyle/>
          <a:p>
            <a:endParaRPr/>
          </a:p>
        </p:txBody>
      </p:sp>
    </p:spTree>
    <p:extLst>
      <p:ext uri="{BB962C8B-B14F-4D97-AF65-F5344CB8AC3E}">
        <p14:creationId xmlns:p14="http://schemas.microsoft.com/office/powerpoint/2010/main" val="3628050012"/>
      </p:ext>
    </p:extLst>
  </p:cSld>
  <p:clrMap bg1="lt1" tx1="dk1" bg2="lt2" tx2="dk2" accent1="accent1" accent2="accent2" accent3="accent3" accent4="accent4" accent5="accent5" accent6="accent6" hlink="hlink" folHlink="folHlink"/>
  <p:notesStyle>
    <a:lvl1pPr defTabSz="457200" latinLnBrk="0">
      <a:defRPr sz="1600">
        <a:latin typeface="Lucida Grande"/>
        <a:ea typeface="Lucida Grande"/>
        <a:cs typeface="Lucida Grande"/>
        <a:sym typeface="Lucida Grande"/>
      </a:defRPr>
    </a:lvl1pPr>
    <a:lvl2pPr indent="228600" defTabSz="457200" latinLnBrk="0">
      <a:defRPr sz="1600">
        <a:latin typeface="Lucida Grande"/>
        <a:ea typeface="Lucida Grande"/>
        <a:cs typeface="Lucida Grande"/>
        <a:sym typeface="Lucida Grande"/>
      </a:defRPr>
    </a:lvl2pPr>
    <a:lvl3pPr indent="457200" defTabSz="457200" latinLnBrk="0">
      <a:defRPr sz="1600">
        <a:latin typeface="Lucida Grande"/>
        <a:ea typeface="Lucida Grande"/>
        <a:cs typeface="Lucida Grande"/>
        <a:sym typeface="Lucida Grande"/>
      </a:defRPr>
    </a:lvl3pPr>
    <a:lvl4pPr indent="685800" defTabSz="457200" latinLnBrk="0">
      <a:defRPr sz="1600">
        <a:latin typeface="Lucida Grande"/>
        <a:ea typeface="Lucida Grande"/>
        <a:cs typeface="Lucida Grande"/>
        <a:sym typeface="Lucida Grande"/>
      </a:defRPr>
    </a:lvl4pPr>
    <a:lvl5pPr indent="914400" defTabSz="457200" latinLnBrk="0">
      <a:defRPr sz="1600">
        <a:latin typeface="Lucida Grande"/>
        <a:ea typeface="Lucida Grande"/>
        <a:cs typeface="Lucida Grande"/>
        <a:sym typeface="Lucida Grande"/>
      </a:defRPr>
    </a:lvl5pPr>
    <a:lvl6pPr indent="1143000" defTabSz="457200" latinLnBrk="0">
      <a:defRPr sz="1600">
        <a:latin typeface="Lucida Grande"/>
        <a:ea typeface="Lucida Grande"/>
        <a:cs typeface="Lucida Grande"/>
        <a:sym typeface="Lucida Grande"/>
      </a:defRPr>
    </a:lvl6pPr>
    <a:lvl7pPr indent="1371600" defTabSz="457200" latinLnBrk="0">
      <a:defRPr sz="1600">
        <a:latin typeface="Lucida Grande"/>
        <a:ea typeface="Lucida Grande"/>
        <a:cs typeface="Lucida Grande"/>
        <a:sym typeface="Lucida Grande"/>
      </a:defRPr>
    </a:lvl7pPr>
    <a:lvl8pPr indent="1600200" defTabSz="457200" latinLnBrk="0">
      <a:defRPr sz="1600">
        <a:latin typeface="Lucida Grande"/>
        <a:ea typeface="Lucida Grande"/>
        <a:cs typeface="Lucida Grande"/>
        <a:sym typeface="Lucida Grande"/>
      </a:defRPr>
    </a:lvl8pPr>
    <a:lvl9pPr indent="1828800" defTabSz="457200" latinLnBrk="0">
      <a:defRPr sz="1600">
        <a:latin typeface="Lucida Grande"/>
        <a:ea typeface="Lucida Grande"/>
        <a:cs typeface="Lucida Grande"/>
        <a:sym typeface="Lucida Grand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 name="Shape 121"/>
          <p:cNvSpPr>
            <a:spLocks noGrp="1" noRot="1" noChangeAspect="1"/>
          </p:cNvSpPr>
          <p:nvPr>
            <p:ph type="sldImg"/>
          </p:nvPr>
        </p:nvSpPr>
        <p:spPr>
          <a:prstGeom prst="rect">
            <a:avLst/>
          </a:prstGeom>
        </p:spPr>
        <p:txBody>
          <a:bodyPr/>
          <a:lstStyle/>
          <a:p>
            <a:endParaRPr dirty="0"/>
          </a:p>
        </p:txBody>
      </p:sp>
      <p:sp>
        <p:nvSpPr>
          <p:cNvPr id="122" name="Shape 122"/>
          <p:cNvSpPr>
            <a:spLocks noGrp="1"/>
          </p:cNvSpPr>
          <p:nvPr>
            <p:ph type="body" sz="quarter" idx="1"/>
          </p:nvPr>
        </p:nvSpPr>
        <p:spPr>
          <a:prstGeom prst="rect">
            <a:avLst/>
          </a:prstGeom>
        </p:spPr>
        <p:txBody>
          <a:bodyPr/>
          <a:lstStyle/>
          <a:p>
            <a:pPr>
              <a:lnSpc>
                <a:spcPts val="1834"/>
              </a:lnSpc>
              <a:tabLst>
                <a:tab pos="362356" algn="l"/>
                <a:tab pos="724713" algn="l"/>
                <a:tab pos="1087069" algn="l"/>
                <a:tab pos="1449426" algn="l"/>
                <a:tab pos="1811782" algn="l"/>
                <a:tab pos="2174138" algn="l"/>
                <a:tab pos="2536495" algn="l"/>
                <a:tab pos="2898851" algn="l"/>
                <a:tab pos="3261208" algn="l"/>
                <a:tab pos="3623564" algn="l"/>
                <a:tab pos="3985920" algn="l"/>
                <a:tab pos="4348277" algn="l"/>
              </a:tabLst>
              <a:defRPr sz="1500" b="1" u="sng">
                <a:latin typeface="Arial"/>
                <a:ea typeface="Arial"/>
                <a:cs typeface="Arial"/>
                <a:sym typeface="Arial"/>
              </a:defRPr>
            </a:pPr>
            <a:r>
              <a:rPr dirty="0"/>
              <a:t>Students don’t have to right down this info, but it’s important to review </a:t>
            </a:r>
            <a:r>
              <a:rPr lang="en-US" dirty="0"/>
              <a:t>–</a:t>
            </a:r>
            <a:endParaRPr dirty="0"/>
          </a:p>
          <a:p>
            <a:pPr>
              <a:lnSpc>
                <a:spcPts val="1834"/>
              </a:lnSpc>
              <a:tabLst>
                <a:tab pos="362356" algn="l"/>
                <a:tab pos="724713" algn="l"/>
                <a:tab pos="1087069" algn="l"/>
                <a:tab pos="1449426" algn="l"/>
                <a:tab pos="1811782" algn="l"/>
                <a:tab pos="2174138" algn="l"/>
                <a:tab pos="2536495" algn="l"/>
                <a:tab pos="2898851" algn="l"/>
                <a:tab pos="3261208" algn="l"/>
                <a:tab pos="3623564" algn="l"/>
                <a:tab pos="3985920" algn="l"/>
                <a:tab pos="4348277" algn="l"/>
              </a:tabLst>
              <a:defRPr sz="1500">
                <a:latin typeface="Arial"/>
                <a:ea typeface="Arial"/>
                <a:cs typeface="Arial"/>
                <a:sym typeface="Arial"/>
              </a:defRPr>
            </a:pPr>
            <a:r>
              <a:rPr dirty="0"/>
              <a:t>During the 1970s and 1980s in Romania the communist dictator, forced people to have more babies. Many were unable to afford the children and families abandoned them to government-run orphanages with untrained and overworked staff. Child-to-caregiver ratios often were 15 to 1, so the children were deprived of healthy attachments with at least one adult.</a:t>
            </a:r>
            <a:r>
              <a:rPr lang="en-US" dirty="0"/>
              <a:t> </a:t>
            </a:r>
            <a:r>
              <a:rPr dirty="0"/>
              <a:t>When tested in 1989, these children had lower intelligence scores and many more anxiety disorders. Dozens of other studies across 19 countries have confirmed that orphaned children tend to fare better on later intelligence tests if raised in family homes.</a:t>
            </a:r>
            <a:r>
              <a:rPr lang="en-US" dirty="0"/>
              <a:t> </a:t>
            </a:r>
            <a:r>
              <a:rPr dirty="0"/>
              <a:t>This is especially so for those placed at an early age. </a:t>
            </a:r>
          </a:p>
          <a:p>
            <a:pPr>
              <a:lnSpc>
                <a:spcPts val="1834"/>
              </a:lnSpc>
              <a:tabLst>
                <a:tab pos="362356" algn="l"/>
                <a:tab pos="724713" algn="l"/>
                <a:tab pos="1087069" algn="l"/>
                <a:tab pos="1449426" algn="l"/>
                <a:tab pos="1811782" algn="l"/>
                <a:tab pos="2174138" algn="l"/>
                <a:tab pos="2536495" algn="l"/>
                <a:tab pos="2898851" algn="l"/>
                <a:tab pos="3261208" algn="l"/>
                <a:tab pos="3623564" algn="l"/>
                <a:tab pos="3985920" algn="l"/>
                <a:tab pos="4348277" algn="l"/>
              </a:tabLst>
              <a:defRPr sz="1500">
                <a:latin typeface="Arial"/>
                <a:ea typeface="Arial"/>
                <a:cs typeface="Arial"/>
                <a:sym typeface="Arial"/>
              </a:defRPr>
            </a:pPr>
            <a:endParaRPr dirty="0"/>
          </a:p>
          <a:p>
            <a:pPr>
              <a:lnSpc>
                <a:spcPts val="1834"/>
              </a:lnSpc>
              <a:tabLst>
                <a:tab pos="362356" algn="l"/>
                <a:tab pos="724713" algn="l"/>
                <a:tab pos="1087069" algn="l"/>
                <a:tab pos="1449426" algn="l"/>
                <a:tab pos="1811782" algn="l"/>
                <a:tab pos="2174138" algn="l"/>
                <a:tab pos="2536495" algn="l"/>
                <a:tab pos="2898851" algn="l"/>
                <a:tab pos="3261208" algn="l"/>
                <a:tab pos="3623564" algn="l"/>
                <a:tab pos="3985920" algn="l"/>
                <a:tab pos="4348277" algn="l"/>
              </a:tabLst>
              <a:defRPr sz="1500">
                <a:latin typeface="Arial"/>
                <a:ea typeface="Arial"/>
                <a:cs typeface="Arial"/>
                <a:sym typeface="Arial"/>
              </a:defRPr>
            </a:pPr>
            <a:r>
              <a:rPr dirty="0"/>
              <a:t>Most children growing up under adversity (as did the surviving children of the Holocaust) are resilient; they become normal adults. So do most victims of childhood sexual abuse.  But others, especially those who experience no sharp break from their abusive past, don’t bounce back so readily. The </a:t>
            </a:r>
            <a:r>
              <a:rPr dirty="0" err="1"/>
              <a:t>Harlows</a:t>
            </a:r>
            <a:r>
              <a:rPr dirty="0"/>
              <a:t>’ monkeys raised in total isolation, without even an artificial mother, bore lifelong scars. As adults, when placed with other monkeys their age, they either cowered in fright or lashed out in aggression. When they reached sexual maturity, most couldn’t mate. If artificially impregnated, females often were neglectful, abusive, even murderous toward their first-born. </a:t>
            </a:r>
          </a:p>
          <a:p>
            <a:pPr>
              <a:lnSpc>
                <a:spcPts val="1834"/>
              </a:lnSpc>
              <a:tabLst>
                <a:tab pos="362356" algn="l"/>
                <a:tab pos="724713" algn="l"/>
                <a:tab pos="1087069" algn="l"/>
                <a:tab pos="1449426" algn="l"/>
                <a:tab pos="1811782" algn="l"/>
                <a:tab pos="2174138" algn="l"/>
                <a:tab pos="2536495" algn="l"/>
                <a:tab pos="2898851" algn="l"/>
                <a:tab pos="3261208" algn="l"/>
                <a:tab pos="3623564" algn="l"/>
                <a:tab pos="3985920" algn="l"/>
                <a:tab pos="4348277" algn="l"/>
              </a:tabLst>
              <a:defRPr sz="1500">
                <a:latin typeface="Arial"/>
                <a:ea typeface="Arial"/>
                <a:cs typeface="Arial"/>
                <a:sym typeface="Arial"/>
              </a:defRPr>
            </a:pPr>
            <a:r>
              <a:rPr dirty="0"/>
              <a:t>In humans, too, the unloved may become the unloving. Most abusive parents—and many condemned murderers—have reported being neglected or battered as children. Some 30 percent of people who have been abused later abuse their children.</a:t>
            </a:r>
          </a:p>
          <a:p>
            <a:pPr>
              <a:lnSpc>
                <a:spcPts val="1834"/>
              </a:lnSpc>
              <a:tabLst>
                <a:tab pos="362356" algn="l"/>
                <a:tab pos="724713" algn="l"/>
                <a:tab pos="1087069" algn="l"/>
                <a:tab pos="1449426" algn="l"/>
                <a:tab pos="1811782" algn="l"/>
                <a:tab pos="2174138" algn="l"/>
                <a:tab pos="2536495" algn="l"/>
                <a:tab pos="2898851" algn="l"/>
                <a:tab pos="3261208" algn="l"/>
                <a:tab pos="3623564" algn="l"/>
                <a:tab pos="3985920" algn="l"/>
                <a:tab pos="4348277" algn="l"/>
              </a:tabLst>
              <a:defRPr sz="1500">
                <a:latin typeface="Arial"/>
                <a:ea typeface="Arial"/>
                <a:cs typeface="Arial"/>
                <a:sym typeface="Arial"/>
              </a:defRPr>
            </a:pPr>
            <a:endParaRPr dirty="0"/>
          </a:p>
          <a:p>
            <a:pPr>
              <a:lnSpc>
                <a:spcPts val="1834"/>
              </a:lnSpc>
              <a:tabLst>
                <a:tab pos="362356" algn="l"/>
                <a:tab pos="724713" algn="l"/>
                <a:tab pos="1087069" algn="l"/>
                <a:tab pos="1449426" algn="l"/>
                <a:tab pos="1811782" algn="l"/>
                <a:tab pos="2174138" algn="l"/>
                <a:tab pos="2536495" algn="l"/>
                <a:tab pos="2898851" algn="l"/>
                <a:tab pos="3261208" algn="l"/>
                <a:tab pos="3623564" algn="l"/>
                <a:tab pos="3985920" algn="l"/>
                <a:tab pos="4348277" algn="l"/>
              </a:tabLst>
              <a:defRPr sz="1500">
                <a:latin typeface="Arial"/>
                <a:ea typeface="Arial"/>
                <a:cs typeface="Arial"/>
                <a:sym typeface="Arial"/>
              </a:defRPr>
            </a:pPr>
            <a:r>
              <a:rPr dirty="0"/>
              <a:t>Although most abused children do not later become violent criminals or abusive parents, extreme early trauma may nevertheless leave footprints on the brain. Abused children exhibit hypersensitivity to angry faces. As adults, they exhibit stronger startle responses. If repeatedly threatened and attacked while young, normally placid hamsters grow up to be cowards when caged with same-sized hamsters, or bullies when caged with weaker ones. Such animals show changes in the brain chemical serotonin, which calms aggressive impulses. A similarly sluggish serotonin response has been found in abused children who become aggressive teens and adults.</a:t>
            </a:r>
            <a:r>
              <a:rPr lang="en-US" dirty="0"/>
              <a:t> </a:t>
            </a:r>
            <a:r>
              <a:rPr dirty="0"/>
              <a:t>Stress can set off a ripple of hormonal changes that permanently wire a child’s brain to cope with a malevolent world. </a:t>
            </a:r>
          </a:p>
          <a:p>
            <a:pPr>
              <a:lnSpc>
                <a:spcPts val="1834"/>
              </a:lnSpc>
              <a:tabLst>
                <a:tab pos="362356" algn="l"/>
                <a:tab pos="724713" algn="l"/>
                <a:tab pos="1087069" algn="l"/>
                <a:tab pos="1449426" algn="l"/>
                <a:tab pos="1811782" algn="l"/>
                <a:tab pos="2174138" algn="l"/>
                <a:tab pos="2536495" algn="l"/>
                <a:tab pos="2898851" algn="l"/>
                <a:tab pos="3261208" algn="l"/>
                <a:tab pos="3623564" algn="l"/>
                <a:tab pos="3985920" algn="l"/>
                <a:tab pos="4348277" algn="l"/>
              </a:tabLst>
              <a:defRPr sz="1500">
                <a:latin typeface="Arial"/>
                <a:ea typeface="Arial"/>
                <a:cs typeface="Arial"/>
                <a:sym typeface="Arial"/>
              </a:defRPr>
            </a:pPr>
            <a:endParaRPr dirty="0"/>
          </a:p>
          <a:p>
            <a:pPr>
              <a:lnSpc>
                <a:spcPts val="1834"/>
              </a:lnSpc>
              <a:tabLst>
                <a:tab pos="362356" algn="l"/>
                <a:tab pos="724713" algn="l"/>
                <a:tab pos="1087069" algn="l"/>
                <a:tab pos="1449426" algn="l"/>
                <a:tab pos="1811782" algn="l"/>
                <a:tab pos="2174138" algn="l"/>
                <a:tab pos="2536495" algn="l"/>
                <a:tab pos="2898851" algn="l"/>
                <a:tab pos="3261208" algn="l"/>
                <a:tab pos="3623564" algn="l"/>
                <a:tab pos="3985920" algn="l"/>
                <a:tab pos="4348277" algn="l"/>
              </a:tabLst>
              <a:defRPr sz="1500">
                <a:latin typeface="Arial"/>
                <a:ea typeface="Arial"/>
                <a:cs typeface="Arial"/>
                <a:sym typeface="Arial"/>
              </a:defRPr>
            </a:pPr>
            <a:r>
              <a:rPr dirty="0"/>
              <a:t>Such findings help explain why young children who have survived severe or prolonged physical abuse, childhood sexual abuse, or wartime atrocities are at increased risk for health problems, psychological disorders, substance abuse, and criminality. Abuse victims are at considerable risk for depression if they carry a gene variation that spurs stress- hormone production. As we will see again and again, behavior and emotion arise from a particular environment interacting with particular genes. </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 name="Shape 144"/>
          <p:cNvSpPr>
            <a:spLocks noGrp="1" noRot="1" noChangeAspect="1"/>
          </p:cNvSpPr>
          <p:nvPr>
            <p:ph type="sldImg"/>
          </p:nvPr>
        </p:nvSpPr>
        <p:spPr>
          <a:prstGeom prst="rect">
            <a:avLst/>
          </a:prstGeom>
        </p:spPr>
        <p:txBody>
          <a:bodyPr/>
          <a:lstStyle/>
          <a:p>
            <a:endParaRPr/>
          </a:p>
        </p:txBody>
      </p:sp>
      <p:sp>
        <p:nvSpPr>
          <p:cNvPr id="145" name="Shape 145"/>
          <p:cNvSpPr>
            <a:spLocks noGrp="1"/>
          </p:cNvSpPr>
          <p:nvPr>
            <p:ph type="body" sz="quarter" idx="1"/>
          </p:nvPr>
        </p:nvSpPr>
        <p:spPr>
          <a:prstGeom prst="rect">
            <a:avLst/>
          </a:prstGeom>
        </p:spPr>
        <p:txBody>
          <a:bodyPr/>
          <a:lstStyle/>
          <a:p>
            <a:pPr>
              <a:lnSpc>
                <a:spcPts val="1834"/>
              </a:lnSpc>
              <a:tabLst>
                <a:tab pos="362356" algn="l"/>
                <a:tab pos="724713" algn="l"/>
                <a:tab pos="1087069" algn="l"/>
                <a:tab pos="1449426" algn="l"/>
                <a:tab pos="1811782" algn="l"/>
                <a:tab pos="2174138" algn="l"/>
                <a:tab pos="2536495" algn="l"/>
                <a:tab pos="2898851" algn="l"/>
                <a:tab pos="3261208" algn="l"/>
                <a:tab pos="3623564" algn="l"/>
                <a:tab pos="3985920" algn="l"/>
                <a:tab pos="4348277" algn="l"/>
              </a:tabLst>
              <a:defRPr sz="1500"/>
            </a:pPr>
            <a:r>
              <a:rPr lang="en-US" b="1" u="sng" dirty="0"/>
              <a:t>Jean Piaget</a:t>
            </a:r>
            <a:r>
              <a:rPr lang="en-US" dirty="0"/>
              <a:t> - When Jean Piaget was in his early 20s, he was employed at the </a:t>
            </a:r>
            <a:r>
              <a:rPr lang="en-US" dirty="0" err="1"/>
              <a:t>Binet</a:t>
            </a:r>
            <a:r>
              <a:rPr lang="en-US" dirty="0"/>
              <a:t> Institute in Paris. (Stanford </a:t>
            </a:r>
            <a:r>
              <a:rPr lang="en-US" dirty="0" err="1"/>
              <a:t>Binet</a:t>
            </a:r>
            <a:r>
              <a:rPr lang="en-US" dirty="0"/>
              <a:t> intelligence tests) Here he worked on the </a:t>
            </a:r>
            <a:r>
              <a:rPr lang="en-US" dirty="0" err="1"/>
              <a:t>Binet</a:t>
            </a:r>
            <a:r>
              <a:rPr lang="en-US" dirty="0"/>
              <a:t> intelligence test, developing questions for kids.  He found that gave certain types of wrong answers &amp; that these answers fit patterns from child to child.  He was so interested in these patterns that the study of children’s thinking became his life’s work.</a:t>
            </a:r>
          </a:p>
          <a:p>
            <a:endParaRPr lang="en-US" dirty="0"/>
          </a:p>
          <a:p>
            <a:r>
              <a:rPr lang="en-US" dirty="0"/>
              <a:t>Piaget believed that children’s thinking develops in stages. Some children are more advanced than others at a given age. However, the developmental sequence is the same for everyone. Piaget identified four stages in the sequence. They are sensorimotor, proportional, concrete operational, and formal operational.</a:t>
            </a:r>
          </a:p>
          <a:p>
            <a:endParaRPr lang="en-US" dirty="0"/>
          </a:p>
          <a:p>
            <a:r>
              <a:rPr lang="en-US" b="1" u="sng" dirty="0"/>
              <a:t>Sensorimotor stage </a:t>
            </a:r>
            <a:r>
              <a:rPr lang="en-US" dirty="0"/>
              <a:t>The behavior of newborns is mainly reflexive. They are able only of responding to their environment and can’t make behavior. After a month, infants begin to act with a purpose rather than just react. Infants begin to learn that there is a relationship between how they move and the results they sense and perceive. </a:t>
            </a:r>
          </a:p>
          <a:p>
            <a:endParaRPr lang="en-US" dirty="0"/>
          </a:p>
          <a:p>
            <a:r>
              <a:rPr lang="en-US" dirty="0"/>
              <a:t>The infant’s mental activity is confined to sensory functions.  They can only think about objects in the “here and now,” directly sensing or acting on them.  Three to four month olds are interested by their own hands and legs. They are entertained by watching themselves open and close their fists and sounds like a rattle.  They like to investigate cause and effect relationships.  They drop things and watch them fall to the ground.</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 name="Shape 151"/>
          <p:cNvSpPr>
            <a:spLocks noGrp="1" noRot="1" noChangeAspect="1"/>
          </p:cNvSpPr>
          <p:nvPr>
            <p:ph type="sldImg"/>
          </p:nvPr>
        </p:nvSpPr>
        <p:spPr>
          <a:prstGeom prst="rect">
            <a:avLst/>
          </a:prstGeom>
        </p:spPr>
        <p:txBody>
          <a:bodyPr/>
          <a:lstStyle/>
          <a:p>
            <a:endParaRPr/>
          </a:p>
        </p:txBody>
      </p:sp>
      <p:sp>
        <p:nvSpPr>
          <p:cNvPr id="152" name="Shape 152"/>
          <p:cNvSpPr>
            <a:spLocks noGrp="1"/>
          </p:cNvSpPr>
          <p:nvPr>
            <p:ph type="body" sz="quarter" idx="1"/>
          </p:nvPr>
        </p:nvSpPr>
        <p:spPr>
          <a:prstGeom prst="rect">
            <a:avLst/>
          </a:prstGeom>
        </p:spPr>
        <p:txBody>
          <a:bodyPr/>
          <a:lstStyle/>
          <a:p>
            <a:pPr>
              <a:lnSpc>
                <a:spcPts val="2140"/>
              </a:lnSpc>
              <a:tabLst>
                <a:tab pos="362356" algn="l"/>
                <a:tab pos="724713" algn="l"/>
                <a:tab pos="1087069" algn="l"/>
                <a:tab pos="1449426" algn="l"/>
                <a:tab pos="1811782" algn="l"/>
                <a:tab pos="2174138" algn="l"/>
                <a:tab pos="2536495" algn="l"/>
                <a:tab pos="2898851" algn="l"/>
                <a:tab pos="3261208" algn="l"/>
                <a:tab pos="3623564" algn="l"/>
                <a:tab pos="3985920" algn="l"/>
                <a:tab pos="4348277" algn="l"/>
              </a:tabLst>
              <a:defRPr sz="1800"/>
            </a:pPr>
            <a:r>
              <a:rPr dirty="0"/>
              <a:t>1. infants at 3-4Ms are fascinated by their own hands &amp; legs.  They are easily amused by watching themselves open &amp; close their fists.  If they hear an interesting sound, such as a rattle, they might do something to sustain the sound.  By 8 months, they are exploring cause-effect relationships. Hitting toys, &amp; thus watching them move is an example.</a:t>
            </a:r>
          </a:p>
          <a:p>
            <a:pPr>
              <a:lnSpc>
                <a:spcPts val="2140"/>
              </a:lnSpc>
              <a:tabLst>
                <a:tab pos="362356" algn="l"/>
                <a:tab pos="724713" algn="l"/>
                <a:tab pos="1087069" algn="l"/>
                <a:tab pos="1449426" algn="l"/>
                <a:tab pos="1811782" algn="l"/>
                <a:tab pos="2174138" algn="l"/>
                <a:tab pos="2536495" algn="l"/>
                <a:tab pos="2898851" algn="l"/>
                <a:tab pos="3261208" algn="l"/>
                <a:tab pos="3623564" algn="l"/>
                <a:tab pos="3985920" algn="l"/>
                <a:tab pos="4348277" algn="l"/>
              </a:tabLst>
              <a:defRPr sz="1800"/>
            </a:pPr>
            <a:endParaRPr dirty="0"/>
          </a:p>
          <a:p>
            <a:pPr marL="610829" indent="-500181">
              <a:lnSpc>
                <a:spcPts val="2344"/>
              </a:lnSpc>
              <a:tabLst>
                <a:tab pos="608241" algn="l"/>
                <a:tab pos="1540015" algn="l"/>
                <a:tab pos="2471788" algn="l"/>
                <a:tab pos="3403562" algn="l"/>
                <a:tab pos="4335336" algn="l"/>
                <a:tab pos="5267109" algn="l"/>
                <a:tab pos="6198883" algn="l"/>
                <a:tab pos="7130656" algn="l"/>
              </a:tabLst>
              <a:defRPr sz="1800"/>
            </a:pPr>
            <a:r>
              <a:rPr b="1" dirty="0"/>
              <a:t>“Out of Sight, O</a:t>
            </a:r>
            <a:r>
              <a:rPr dirty="0"/>
              <a:t>ut of Mind” Before infants are six months old, objects out of their sight are truly out of their minds.  The infants do not realize that objects out of sight still exist.  They might stare at a stuffed animal, but if you were to put the stuffed animal behind a piece of paper, they would not look behind the paper or reach to find it.  By 8 months to a year, however infants understand that things that have been taken away still exist.  </a:t>
            </a:r>
          </a:p>
          <a:p>
            <a:pPr marL="610829" indent="-500181">
              <a:lnSpc>
                <a:spcPts val="2344"/>
              </a:lnSpc>
              <a:tabLst>
                <a:tab pos="608241" algn="l"/>
                <a:tab pos="1540015" algn="l"/>
                <a:tab pos="2471788" algn="l"/>
                <a:tab pos="3403562" algn="l"/>
                <a:tab pos="4335336" algn="l"/>
                <a:tab pos="5267109" algn="l"/>
                <a:tab pos="6198883" algn="l"/>
                <a:tab pos="7130656" algn="l"/>
              </a:tabLst>
              <a:defRPr sz="1800"/>
            </a:pPr>
            <a:endParaRPr dirty="0"/>
          </a:p>
          <a:p>
            <a:pPr marL="610829" indent="-500181">
              <a:lnSpc>
                <a:spcPts val="2344"/>
              </a:lnSpc>
              <a:tabLst>
                <a:tab pos="608241" algn="l"/>
                <a:tab pos="1540015" algn="l"/>
                <a:tab pos="2471788" algn="l"/>
                <a:tab pos="3403562" algn="l"/>
                <a:tab pos="4335336" algn="l"/>
                <a:tab pos="5267109" algn="l"/>
                <a:tab pos="6198883" algn="l"/>
                <a:tab pos="7130656" algn="l"/>
              </a:tabLst>
              <a:defRPr sz="1800"/>
            </a:pPr>
            <a:r>
              <a:rPr dirty="0"/>
              <a:t>Piaget did this by showing an infant an appealing toy and then flop his beret over it to see whether the infant search for the toy.  Before the age of 6 months, the infant did not.  By 8 months, infants began</a:t>
            </a:r>
            <a:r>
              <a:rPr b="1" dirty="0"/>
              <a:t> exhibiting memory fo</a:t>
            </a:r>
            <a:r>
              <a:rPr dirty="0"/>
              <a:t>r things o longer seen.  </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 name="Shape 160"/>
          <p:cNvSpPr>
            <a:spLocks noGrp="1" noRot="1" noChangeAspect="1"/>
          </p:cNvSpPr>
          <p:nvPr>
            <p:ph type="sldImg"/>
          </p:nvPr>
        </p:nvSpPr>
        <p:spPr>
          <a:prstGeom prst="rect">
            <a:avLst/>
          </a:prstGeom>
        </p:spPr>
        <p:txBody>
          <a:bodyPr/>
          <a:lstStyle/>
          <a:p>
            <a:endParaRPr/>
          </a:p>
        </p:txBody>
      </p:sp>
      <p:sp>
        <p:nvSpPr>
          <p:cNvPr id="161" name="Shape 161"/>
          <p:cNvSpPr>
            <a:spLocks noGrp="1"/>
          </p:cNvSpPr>
          <p:nvPr>
            <p:ph type="body" sz="quarter" idx="1"/>
          </p:nvPr>
        </p:nvSpPr>
        <p:spPr>
          <a:prstGeom prst="rect">
            <a:avLst/>
          </a:prstGeom>
        </p:spPr>
        <p:txBody>
          <a:bodyPr/>
          <a:lstStyle/>
          <a:p>
            <a:pPr marL="610829" indent="-500181">
              <a:lnSpc>
                <a:spcPts val="1936"/>
              </a:lnSpc>
              <a:tabLst>
                <a:tab pos="608241" algn="l"/>
                <a:tab pos="1540015" algn="l"/>
                <a:tab pos="2471788" algn="l"/>
                <a:tab pos="3403562" algn="l"/>
                <a:tab pos="4335336" algn="l"/>
                <a:tab pos="5267109" algn="l"/>
                <a:tab pos="6198883" algn="l"/>
                <a:tab pos="7130656" algn="l"/>
              </a:tabLst>
              <a:defRPr sz="1500"/>
            </a:pPr>
            <a:r>
              <a:rPr lang="en-US" dirty="0"/>
              <a:t>• During this stage children begin to understand, create, and use symbols to represent things that are not present. They begin to play “pretend.” By the age 3 or 4, they can symbolize roles and play “house” or “doctor.”</a:t>
            </a:r>
          </a:p>
          <a:p>
            <a:pPr marL="610829" indent="-500181">
              <a:lnSpc>
                <a:spcPts val="1936"/>
              </a:lnSpc>
              <a:tabLst>
                <a:tab pos="608241" algn="l"/>
                <a:tab pos="1540015" algn="l"/>
                <a:tab pos="2471788" algn="l"/>
                <a:tab pos="3403562" algn="l"/>
                <a:tab pos="4335336" algn="l"/>
                <a:tab pos="5267109" algn="l"/>
                <a:tab pos="6198883" algn="l"/>
                <a:tab pos="7130656" algn="l"/>
              </a:tabLst>
              <a:defRPr sz="1500"/>
            </a:pPr>
            <a:r>
              <a:rPr lang="en-US" dirty="0"/>
              <a:t>•  Children’s thinking is dominated by intuition and guesses. Between ages 4 and 7, children make intuitive guesses about the world but cannot distinguish between the physical and mental.</a:t>
            </a:r>
          </a:p>
          <a:p>
            <a:pPr marL="610829" indent="-500181">
              <a:lnSpc>
                <a:spcPts val="1936"/>
              </a:lnSpc>
              <a:tabLst>
                <a:tab pos="608241" algn="l"/>
                <a:tab pos="1540015" algn="l"/>
                <a:tab pos="2471788" algn="l"/>
                <a:tab pos="3403562" algn="l"/>
                <a:tab pos="4335336" algn="l"/>
                <a:tab pos="5267109" algn="l"/>
                <a:tab pos="6198883" algn="l"/>
                <a:tab pos="7130656" algn="l"/>
              </a:tabLst>
              <a:defRPr sz="1500"/>
            </a:pPr>
            <a:r>
              <a:rPr lang="en-US" dirty="0"/>
              <a:t>• They believe that inanimate objects are alive and have intentions, feelings, and consciousness—a belief called animism. The clouds go slowly because they have no paws or legs. Flowers grow because they want to. Empty cars feel lonely.</a:t>
            </a:r>
          </a:p>
          <a:p>
            <a:pPr marL="610829" indent="-500181">
              <a:lnSpc>
                <a:spcPts val="1936"/>
              </a:lnSpc>
              <a:tabLst>
                <a:tab pos="608241" algn="l"/>
                <a:tab pos="1540015" algn="l"/>
                <a:tab pos="2471788" algn="l"/>
                <a:tab pos="3403562" algn="l"/>
                <a:tab pos="4335336" algn="l"/>
                <a:tab pos="5267109" algn="l"/>
                <a:tab pos="6198883" algn="l"/>
                <a:tab pos="7130656" algn="l"/>
              </a:tabLst>
              <a:defRPr sz="1500"/>
            </a:pPr>
            <a:r>
              <a:rPr lang="en-US" dirty="0"/>
              <a:t>• They are egocentric; they believe that they way things look to them is also how they look to everyone else.</a:t>
            </a:r>
          </a:p>
          <a:p>
            <a:pPr marL="610829" indent="-500181">
              <a:lnSpc>
                <a:spcPts val="1936"/>
              </a:lnSpc>
              <a:tabLst>
                <a:tab pos="608241" algn="l"/>
                <a:tab pos="1540015" algn="l"/>
                <a:tab pos="2471788" algn="l"/>
                <a:tab pos="3403562" algn="l"/>
                <a:tab pos="4335336" algn="l"/>
                <a:tab pos="5267109" algn="l"/>
                <a:tab pos="6198883" algn="l"/>
                <a:tab pos="7130656" algn="l"/>
              </a:tabLst>
              <a:defRPr sz="1500"/>
            </a:pPr>
            <a:r>
              <a:rPr lang="en-US" dirty="0"/>
              <a:t>• They do not understand the logic of reversibility or complementarity</a:t>
            </a:r>
          </a:p>
          <a:p>
            <a:pPr marL="610829" indent="-500181">
              <a:lnSpc>
                <a:spcPts val="1936"/>
              </a:lnSpc>
              <a:tabLst>
                <a:tab pos="608241" algn="l"/>
                <a:tab pos="1540015" algn="l"/>
                <a:tab pos="2471788" algn="l"/>
                <a:tab pos="3403562" algn="l"/>
                <a:tab pos="4335336" algn="l"/>
                <a:tab pos="5267109" algn="l"/>
                <a:tab pos="6198883" algn="l"/>
                <a:tab pos="7130656" algn="l"/>
              </a:tabLst>
              <a:defRPr sz="1500"/>
            </a:pPr>
            <a:endParaRPr lang="en-US" dirty="0"/>
          </a:p>
          <a:p>
            <a:pPr marL="610829" indent="-500181">
              <a:lnSpc>
                <a:spcPts val="1936"/>
              </a:lnSpc>
              <a:tabLst>
                <a:tab pos="608241" algn="l"/>
                <a:tab pos="1540015" algn="l"/>
                <a:tab pos="2471788" algn="l"/>
                <a:tab pos="3403562" algn="l"/>
                <a:tab pos="4335336" algn="l"/>
                <a:tab pos="5267109" algn="l"/>
                <a:tab pos="6198883" algn="l"/>
                <a:tab pos="7130656" algn="l"/>
              </a:tabLst>
              <a:defRPr sz="1500"/>
            </a:pPr>
            <a:r>
              <a:rPr lang="en-US" b="1" u="sng" dirty="0"/>
              <a:t>Example of one Egocentrism (dimensional thinking)</a:t>
            </a:r>
            <a:r>
              <a:rPr lang="en-US" dirty="0"/>
              <a:t> - In other words, one dimensional thinking is when children see only one aspect of a situation at a time.  This one dimensional thinking is the most evident in the fact these children do not understand the law of conservation. </a:t>
            </a:r>
          </a:p>
          <a:p>
            <a:pPr marL="610829" indent="-500181">
              <a:lnSpc>
                <a:spcPts val="1936"/>
              </a:lnSpc>
              <a:tabLst>
                <a:tab pos="608241" algn="l"/>
                <a:tab pos="1540015" algn="l"/>
                <a:tab pos="2471788" algn="l"/>
                <a:tab pos="3403562" algn="l"/>
                <a:tab pos="4335336" algn="l"/>
                <a:tab pos="5267109" algn="l"/>
                <a:tab pos="6198883" algn="l"/>
                <a:tab pos="7130656" algn="l"/>
              </a:tabLst>
              <a:defRPr sz="1500"/>
            </a:pPr>
            <a:endParaRPr lang="en-US" dirty="0"/>
          </a:p>
          <a:p>
            <a:pPr marL="610829" indent="-500181">
              <a:lnSpc>
                <a:spcPts val="2344"/>
              </a:lnSpc>
              <a:tabLst>
                <a:tab pos="608241" algn="l"/>
                <a:tab pos="1540015" algn="l"/>
                <a:tab pos="2471788" algn="l"/>
                <a:tab pos="3403562" algn="l"/>
                <a:tab pos="4335336" algn="l"/>
                <a:tab pos="5267109" algn="l"/>
                <a:tab pos="6198883" algn="l"/>
                <a:tab pos="7130656" algn="l"/>
              </a:tabLst>
              <a:defRPr sz="1800"/>
            </a:pPr>
            <a:r>
              <a:rPr lang="en-US" b="1" u="sng" dirty="0"/>
              <a:t>Egocentrism</a:t>
            </a:r>
            <a:r>
              <a:rPr lang="en-US" dirty="0"/>
              <a:t> is the inability to see another person’s point of view. They may think it becomes dark because it’s time to sleep.  They don’t mean to be selfish. </a:t>
            </a:r>
          </a:p>
          <a:p>
            <a:pPr marL="610829" indent="-500181">
              <a:lnSpc>
                <a:spcPts val="2344"/>
              </a:lnSpc>
              <a:tabLst>
                <a:tab pos="608241" algn="l"/>
                <a:tab pos="1540015" algn="l"/>
                <a:tab pos="2471788" algn="l"/>
                <a:tab pos="3403562" algn="l"/>
                <a:tab pos="4335336" algn="l"/>
                <a:tab pos="5267109" algn="l"/>
                <a:tab pos="6198883" algn="l"/>
                <a:tab pos="7130656" algn="l"/>
              </a:tabLst>
              <a:defRPr sz="1800"/>
            </a:pPr>
            <a:r>
              <a:rPr lang="en-US" b="1" u="sng" dirty="0"/>
              <a:t>Example</a:t>
            </a:r>
            <a:r>
              <a:rPr lang="en-US" dirty="0"/>
              <a:t> When a preschooler sits down in front of the television, blocking everyone’s else’s view, he or she is not being rude.  The child simply thinks you can see what they see.</a:t>
            </a:r>
          </a:p>
          <a:p>
            <a:pPr marL="610829" indent="-500181">
              <a:lnSpc>
                <a:spcPts val="1936"/>
              </a:lnSpc>
              <a:tabLst>
                <a:tab pos="608241" algn="l"/>
                <a:tab pos="1540015" algn="l"/>
                <a:tab pos="2471788" algn="l"/>
                <a:tab pos="3403562" algn="l"/>
                <a:tab pos="4335336" algn="l"/>
                <a:tab pos="5267109" algn="l"/>
                <a:tab pos="6198883" algn="l"/>
                <a:tab pos="7130656" algn="l"/>
              </a:tabLst>
              <a:defRPr sz="1500"/>
            </a:pPr>
            <a:endParaRPr lang="en-US" dirty="0"/>
          </a:p>
          <a:p>
            <a:pPr marL="610829" indent="-500181">
              <a:lnSpc>
                <a:spcPts val="1936"/>
              </a:lnSpc>
              <a:tabLst>
                <a:tab pos="608241" algn="l"/>
                <a:tab pos="1540015" algn="l"/>
                <a:tab pos="2471788" algn="l"/>
                <a:tab pos="3403562" algn="l"/>
                <a:tab pos="4335336" algn="l"/>
                <a:tab pos="5267109" algn="l"/>
                <a:tab pos="6198883" algn="l"/>
                <a:tab pos="7130656" algn="l"/>
              </a:tabLst>
              <a:defRPr sz="1500"/>
            </a:pPr>
            <a:r>
              <a:rPr lang="en-US" b="1" u="sng" dirty="0"/>
              <a:t>Next Slide - Law of Conversation</a:t>
            </a:r>
            <a:r>
              <a:rPr lang="en-US" dirty="0"/>
              <a:t> – When children are shown tow identical tall, thin glasses of water, each filled to the same level, they know that both glasses hold the same amount of water.  However, if water from one of the tall glasses is poured into a short, squat glass, the children say that the other tall glass contains more liquid than the short one.  They say this even if they have WATCHED the water being poured.  Because they can focus only on what they are seeing at a given moment - and on one dimension at a time - they incorrectly think that the tall glass now contains more water than the short glass.  **Their thinking is that it looks as if there is less water in the short glass &amp; therefore it must be so.  Take appearances at face value  “what I see is what there is”</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 name="Shape 168"/>
          <p:cNvSpPr>
            <a:spLocks noGrp="1" noRot="1" noChangeAspect="1"/>
          </p:cNvSpPr>
          <p:nvPr>
            <p:ph type="sldImg"/>
          </p:nvPr>
        </p:nvSpPr>
        <p:spPr>
          <a:prstGeom prst="rect">
            <a:avLst/>
          </a:prstGeom>
        </p:spPr>
        <p:txBody>
          <a:bodyPr/>
          <a:lstStyle/>
          <a:p>
            <a:endParaRPr/>
          </a:p>
        </p:txBody>
      </p:sp>
      <p:sp>
        <p:nvSpPr>
          <p:cNvPr id="169" name="Shape 169"/>
          <p:cNvSpPr>
            <a:spLocks noGrp="1"/>
          </p:cNvSpPr>
          <p:nvPr>
            <p:ph type="body" sz="quarter" idx="1"/>
          </p:nvPr>
        </p:nvSpPr>
        <p:spPr>
          <a:prstGeom prst="rect">
            <a:avLst/>
          </a:prstGeom>
        </p:spPr>
        <p:txBody>
          <a:bodyPr/>
          <a:lstStyle/>
          <a:p>
            <a:pPr marL="610829" indent="-500181">
              <a:lnSpc>
                <a:spcPts val="1936"/>
              </a:lnSpc>
              <a:tabLst>
                <a:tab pos="608241" algn="l"/>
                <a:tab pos="1540015" algn="l"/>
                <a:tab pos="2471788" algn="l"/>
                <a:tab pos="3403562" algn="l"/>
                <a:tab pos="4335336" algn="l"/>
                <a:tab pos="5267109" algn="l"/>
                <a:tab pos="6198883" algn="l"/>
                <a:tab pos="7130656" algn="l"/>
              </a:tabLst>
              <a:defRPr sz="1500"/>
            </a:pPr>
            <a:r>
              <a:rPr dirty="0"/>
              <a:t>Another example of one dimensional thinking is in the fact these children do not understand the</a:t>
            </a:r>
            <a:r>
              <a:rPr b="1" u="sng" dirty="0"/>
              <a:t> law of conservation</a:t>
            </a:r>
            <a:r>
              <a:rPr dirty="0"/>
              <a:t>. </a:t>
            </a:r>
          </a:p>
          <a:p>
            <a:pPr marL="610829" indent="-500181">
              <a:lnSpc>
                <a:spcPts val="1936"/>
              </a:lnSpc>
              <a:tabLst>
                <a:tab pos="608241" algn="l"/>
                <a:tab pos="1540015" algn="l"/>
                <a:tab pos="2471788" algn="l"/>
                <a:tab pos="3403562" algn="l"/>
                <a:tab pos="4335336" algn="l"/>
                <a:tab pos="5267109" algn="l"/>
                <a:tab pos="6198883" algn="l"/>
                <a:tab pos="7130656" algn="l"/>
              </a:tabLst>
              <a:defRPr sz="1500"/>
            </a:pPr>
            <a:r>
              <a:rPr b="1" u="sng" dirty="0"/>
              <a:t>Law of Conversation</a:t>
            </a:r>
            <a:r>
              <a:rPr dirty="0"/>
              <a:t> is when the quantity of substances remain the same despite changes in their shape or arrangement. </a:t>
            </a:r>
          </a:p>
          <a:p>
            <a:pPr marL="610829" indent="-500181">
              <a:lnSpc>
                <a:spcPts val="1936"/>
              </a:lnSpc>
              <a:tabLst>
                <a:tab pos="608241" algn="l"/>
                <a:tab pos="1540015" algn="l"/>
                <a:tab pos="2471788" algn="l"/>
                <a:tab pos="3403562" algn="l"/>
                <a:tab pos="4335336" algn="l"/>
                <a:tab pos="5267109" algn="l"/>
                <a:tab pos="6198883" algn="l"/>
                <a:tab pos="7130656" algn="l"/>
              </a:tabLst>
              <a:defRPr sz="1500"/>
            </a:pPr>
            <a:endParaRPr dirty="0"/>
          </a:p>
          <a:p>
            <a:pPr marL="610829" indent="-500181">
              <a:lnSpc>
                <a:spcPts val="1936"/>
              </a:lnSpc>
              <a:tabLst>
                <a:tab pos="608241" algn="l"/>
                <a:tab pos="1540015" algn="l"/>
                <a:tab pos="2471788" algn="l"/>
                <a:tab pos="3403562" algn="l"/>
                <a:tab pos="4335336" algn="l"/>
                <a:tab pos="5267109" algn="l"/>
                <a:tab pos="6198883" algn="l"/>
                <a:tab pos="7130656" algn="l"/>
              </a:tabLst>
              <a:defRPr sz="1500"/>
            </a:pPr>
            <a:r>
              <a:rPr b="1" u="sng" dirty="0"/>
              <a:t>Example: </a:t>
            </a:r>
            <a:r>
              <a:rPr dirty="0"/>
              <a:t>When children are shown tow identical tall, thin glasses of water, each filled to the same level, they know that both glasses hold the same amount of water.  However, if water from one of the tall glasses is poured into a short, squat glass, the children say that the other tall glass contains more liquid than the short one.  They say this even if they have WATCHED the water being poured.  Because they can focus only on what they are seeing at a given moment - and on one dimension at a time - they incorrectly think that the tall glass now contains more water than the short glass.  **Their thinking is that it looks as if there is less water in the short glass &amp; therefore it must be so.  Take appearances at face value  “what I see is what there is”</a:t>
            </a:r>
          </a:p>
          <a:p>
            <a:pPr marL="610829" indent="-500181">
              <a:lnSpc>
                <a:spcPts val="1936"/>
              </a:lnSpc>
              <a:tabLst>
                <a:tab pos="608241" algn="l"/>
                <a:tab pos="1540015" algn="l"/>
                <a:tab pos="2471788" algn="l"/>
                <a:tab pos="3403562" algn="l"/>
                <a:tab pos="4335336" algn="l"/>
                <a:tab pos="5267109" algn="l"/>
                <a:tab pos="6198883" algn="l"/>
                <a:tab pos="7130656" algn="l"/>
              </a:tabLst>
              <a:defRPr sz="1500" b="1"/>
            </a:pPr>
            <a:r>
              <a:rPr dirty="0"/>
              <a:t>	Click for video example </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 name="Shape 175"/>
          <p:cNvSpPr>
            <a:spLocks noGrp="1" noRot="1" noChangeAspect="1"/>
          </p:cNvSpPr>
          <p:nvPr>
            <p:ph type="sldImg"/>
          </p:nvPr>
        </p:nvSpPr>
        <p:spPr>
          <a:prstGeom prst="rect">
            <a:avLst/>
          </a:prstGeom>
        </p:spPr>
        <p:txBody>
          <a:bodyPr/>
          <a:lstStyle/>
          <a:p>
            <a:endParaRPr/>
          </a:p>
        </p:txBody>
      </p:sp>
      <p:sp>
        <p:nvSpPr>
          <p:cNvPr id="176" name="Shape 176"/>
          <p:cNvSpPr>
            <a:spLocks noGrp="1"/>
          </p:cNvSpPr>
          <p:nvPr>
            <p:ph type="body" sz="quarter" idx="1"/>
          </p:nvPr>
        </p:nvSpPr>
        <p:spPr>
          <a:prstGeom prst="rect">
            <a:avLst/>
          </a:prstGeom>
        </p:spPr>
        <p:txBody>
          <a:bodyPr/>
          <a:lstStyle/>
          <a:p>
            <a:pPr>
              <a:lnSpc>
                <a:spcPts val="1834"/>
              </a:lnSpc>
              <a:tabLst>
                <a:tab pos="362356" algn="l"/>
                <a:tab pos="724713" algn="l"/>
                <a:tab pos="1087069" algn="l"/>
                <a:tab pos="1449426" algn="l"/>
                <a:tab pos="1811782" algn="l"/>
                <a:tab pos="2174138" algn="l"/>
                <a:tab pos="2536495" algn="l"/>
                <a:tab pos="2898851" algn="l"/>
                <a:tab pos="3261208" algn="l"/>
                <a:tab pos="3623564" algn="l"/>
                <a:tab pos="3985920" algn="l"/>
                <a:tab pos="4348277" algn="l"/>
              </a:tabLst>
              <a:defRPr sz="1500"/>
            </a:pPr>
            <a:r>
              <a:rPr lang="en-US" dirty="0"/>
              <a:t>Children begin to show signs of adult thinking.  Yet they are logical only when they think about specific objects, not abstract ideas.  This is one reason why many teachers assign them hands-on projects.  Seeing, touching, &amp; manipulating objects often help concrete-operational children understand abstract concepts.</a:t>
            </a:r>
          </a:p>
          <a:p>
            <a:pPr>
              <a:lnSpc>
                <a:spcPts val="1834"/>
              </a:lnSpc>
              <a:tabLst>
                <a:tab pos="362356" algn="l"/>
                <a:tab pos="724713" algn="l"/>
                <a:tab pos="1087069" algn="l"/>
                <a:tab pos="1449426" algn="l"/>
                <a:tab pos="1811782" algn="l"/>
                <a:tab pos="2174138" algn="l"/>
                <a:tab pos="2536495" algn="l"/>
                <a:tab pos="2898851" algn="l"/>
                <a:tab pos="3261208" algn="l"/>
                <a:tab pos="3623564" algn="l"/>
                <a:tab pos="3985920" algn="l"/>
                <a:tab pos="4348277" algn="l"/>
              </a:tabLst>
              <a:defRPr sz="1500"/>
            </a:pPr>
            <a:r>
              <a:rPr lang="en-US" dirty="0"/>
              <a:t>**They can understand law of conservation because they can understand that a short, wide glass might contain the same amount of water as a tall, thin glass.  THEY CAN FOCUS ON Both the height and the width of the glasses at the same time.  They can recognize that a gain in width compensates for a loss in height.</a:t>
            </a:r>
          </a:p>
          <a:p>
            <a:pPr>
              <a:lnSpc>
                <a:spcPts val="1834"/>
              </a:lnSpc>
              <a:tabLst>
                <a:tab pos="362356" algn="l"/>
                <a:tab pos="724713" algn="l"/>
                <a:tab pos="1087069" algn="l"/>
                <a:tab pos="1449426" algn="l"/>
                <a:tab pos="1811782" algn="l"/>
                <a:tab pos="2174138" algn="l"/>
                <a:tab pos="2536495" algn="l"/>
                <a:tab pos="2898851" algn="l"/>
                <a:tab pos="3261208" algn="l"/>
                <a:tab pos="3623564" algn="l"/>
                <a:tab pos="3985920" algn="l"/>
                <a:tab pos="4348277" algn="l"/>
              </a:tabLst>
              <a:defRPr sz="1500"/>
            </a:pPr>
            <a:endParaRPr lang="en-US" dirty="0"/>
          </a:p>
          <a:p>
            <a:pPr>
              <a:lnSpc>
                <a:spcPts val="1834"/>
              </a:lnSpc>
              <a:tabLst>
                <a:tab pos="362356" algn="l"/>
                <a:tab pos="724713" algn="l"/>
                <a:tab pos="1087069" algn="l"/>
                <a:tab pos="1449426" algn="l"/>
                <a:tab pos="1811782" algn="l"/>
                <a:tab pos="2174138" algn="l"/>
                <a:tab pos="2536495" algn="l"/>
                <a:tab pos="2898851" algn="l"/>
                <a:tab pos="3261208" algn="l"/>
                <a:tab pos="3623564" algn="l"/>
                <a:tab pos="3985920" algn="l"/>
                <a:tab pos="4348277" algn="l"/>
              </a:tabLst>
              <a:defRPr sz="1500"/>
            </a:pPr>
            <a:r>
              <a:rPr lang="en-US" dirty="0"/>
              <a:t>1. At this stage, children can use simple logic and perform simple mental manipulations and operations on things.</a:t>
            </a:r>
          </a:p>
          <a:p>
            <a:pPr>
              <a:lnSpc>
                <a:spcPts val="1834"/>
              </a:lnSpc>
              <a:tabLst>
                <a:tab pos="362356" algn="l"/>
                <a:tab pos="724713" algn="l"/>
                <a:tab pos="1087069" algn="l"/>
                <a:tab pos="1449426" algn="l"/>
                <a:tab pos="1811782" algn="l"/>
                <a:tab pos="2174138" algn="l"/>
                <a:tab pos="2536495" algn="l"/>
                <a:tab pos="2898851" algn="l"/>
                <a:tab pos="3261208" algn="l"/>
                <a:tab pos="3623564" algn="l"/>
                <a:tab pos="3985920" algn="l"/>
                <a:tab pos="4348277" algn="l"/>
              </a:tabLst>
              <a:defRPr sz="1500"/>
            </a:pPr>
            <a:r>
              <a:rPr lang="en-US" dirty="0"/>
              <a:t>2.  They can sort objects into classes or series by systematic searching and ordering.</a:t>
            </a:r>
          </a:p>
          <a:p>
            <a:pPr>
              <a:lnSpc>
                <a:spcPts val="1834"/>
              </a:lnSpc>
              <a:tabLst>
                <a:tab pos="362356" algn="l"/>
                <a:tab pos="724713" algn="l"/>
                <a:tab pos="1087069" algn="l"/>
                <a:tab pos="1449426" algn="l"/>
                <a:tab pos="1811782" algn="l"/>
                <a:tab pos="2174138" algn="l"/>
                <a:tab pos="2536495" algn="l"/>
                <a:tab pos="2898851" algn="l"/>
                <a:tab pos="3261208" algn="l"/>
                <a:tab pos="3623564" algn="l"/>
                <a:tab pos="3985920" algn="l"/>
                <a:tab pos="4348277" algn="l"/>
              </a:tabLst>
              <a:defRPr sz="1500"/>
            </a:pPr>
            <a:r>
              <a:rPr lang="en-US" dirty="0"/>
              <a:t>3. They can perform logical operations, but only on real, concrete objects.</a:t>
            </a:r>
          </a:p>
          <a:p>
            <a:pPr>
              <a:lnSpc>
                <a:spcPts val="1834"/>
              </a:lnSpc>
              <a:tabLst>
                <a:tab pos="362356" algn="l"/>
                <a:tab pos="724713" algn="l"/>
                <a:tab pos="1087069" algn="l"/>
                <a:tab pos="1449426" algn="l"/>
                <a:tab pos="1811782" algn="l"/>
                <a:tab pos="2174138" algn="l"/>
                <a:tab pos="2536495" algn="l"/>
                <a:tab pos="2898851" algn="l"/>
                <a:tab pos="3261208" algn="l"/>
                <a:tab pos="3623564" algn="l"/>
                <a:tab pos="3985920" algn="l"/>
                <a:tab pos="4348277" algn="l"/>
              </a:tabLst>
              <a:defRPr sz="1500"/>
            </a:pPr>
            <a:endParaRPr lang="en-US" dirty="0"/>
          </a:p>
          <a:p>
            <a:pPr>
              <a:lnSpc>
                <a:spcPts val="1834"/>
              </a:lnSpc>
              <a:tabLst>
                <a:tab pos="362356" algn="l"/>
                <a:tab pos="724713" algn="l"/>
                <a:tab pos="1087069" algn="l"/>
                <a:tab pos="1449426" algn="l"/>
                <a:tab pos="1811782" algn="l"/>
                <a:tab pos="2174138" algn="l"/>
                <a:tab pos="2536495" algn="l"/>
                <a:tab pos="2898851" algn="l"/>
                <a:tab pos="3261208" algn="l"/>
                <a:tab pos="3623564" algn="l"/>
                <a:tab pos="3985920" algn="l"/>
                <a:tab pos="4348277" algn="l"/>
              </a:tabLst>
              <a:defRPr sz="1500" b="1"/>
            </a:pPr>
            <a:r>
              <a:rPr lang="en-US" dirty="0"/>
              <a:t>Next Slide_____________________________________________________________________________</a:t>
            </a:r>
          </a:p>
          <a:p>
            <a:pPr>
              <a:lnSpc>
                <a:spcPts val="1834"/>
              </a:lnSpc>
              <a:tabLst>
                <a:tab pos="362356" algn="l"/>
                <a:tab pos="724713" algn="l"/>
                <a:tab pos="1087069" algn="l"/>
                <a:tab pos="1449426" algn="l"/>
                <a:tab pos="1811782" algn="l"/>
                <a:tab pos="2174138" algn="l"/>
                <a:tab pos="2536495" algn="l"/>
                <a:tab pos="2898851" algn="l"/>
                <a:tab pos="3261208" algn="l"/>
                <a:tab pos="3623564" algn="l"/>
                <a:tab pos="3985920" algn="l"/>
                <a:tab pos="4348277" algn="l"/>
              </a:tabLst>
              <a:defRPr sz="1500"/>
            </a:pPr>
            <a:r>
              <a:rPr lang="en-US" b="1" u="sng" dirty="0"/>
              <a:t>Stg 4 - Thinking Abstractly </a:t>
            </a:r>
            <a:r>
              <a:rPr lang="en-US" dirty="0"/>
              <a:t>- They realize can be compared &amp; classified mentally just as objects can.  EX. they understand what is meant by the unknown quantity x in algebra.  They can work on geometry </a:t>
            </a:r>
            <a:r>
              <a:rPr lang="en-US" dirty="0" err="1"/>
              <a:t>probs</a:t>
            </a:r>
            <a:r>
              <a:rPr lang="en-US" dirty="0"/>
              <a:t> about lines and triangles w/o concerning themselves with how the problems relate to the real world. </a:t>
            </a:r>
          </a:p>
          <a:p>
            <a:pPr>
              <a:lnSpc>
                <a:spcPts val="1834"/>
              </a:lnSpc>
              <a:tabLst>
                <a:tab pos="362356" algn="l"/>
                <a:tab pos="724713" algn="l"/>
                <a:tab pos="1087069" algn="l"/>
                <a:tab pos="1449426" algn="l"/>
                <a:tab pos="1811782" algn="l"/>
                <a:tab pos="2174138" algn="l"/>
                <a:tab pos="2536495" algn="l"/>
                <a:tab pos="2898851" algn="l"/>
                <a:tab pos="3261208" algn="l"/>
                <a:tab pos="3623564" algn="l"/>
                <a:tab pos="3985920" algn="l"/>
                <a:tab pos="4348277" algn="l"/>
              </a:tabLst>
              <a:defRPr sz="1500"/>
            </a:pPr>
            <a:endParaRPr lang="en-US" dirty="0"/>
          </a:p>
          <a:p>
            <a:pPr>
              <a:lnSpc>
                <a:spcPts val="1834"/>
              </a:lnSpc>
              <a:tabLst>
                <a:tab pos="362356" algn="l"/>
                <a:tab pos="724713" algn="l"/>
                <a:tab pos="1087069" algn="l"/>
                <a:tab pos="1449426" algn="l"/>
                <a:tab pos="1811782" algn="l"/>
                <a:tab pos="2174138" algn="l"/>
                <a:tab pos="2536495" algn="l"/>
                <a:tab pos="2898851" algn="l"/>
                <a:tab pos="3261208" algn="l"/>
                <a:tab pos="3623564" algn="l"/>
                <a:tab pos="3985920" algn="l"/>
                <a:tab pos="4348277" algn="l"/>
              </a:tabLst>
              <a:defRPr sz="1500"/>
            </a:pPr>
            <a:r>
              <a:rPr lang="en-US" b="1" dirty="0"/>
              <a:t>several approaches</a:t>
            </a:r>
            <a:r>
              <a:rPr lang="en-US" dirty="0"/>
              <a:t> - Many approaches to a problem - if one doesn’t work they know their can be another.  They can think ahead imagining the results of different courses of action before deciding on a particular one.</a:t>
            </a:r>
          </a:p>
          <a:p>
            <a:pPr>
              <a:lnSpc>
                <a:spcPts val="1834"/>
              </a:lnSpc>
              <a:tabLst>
                <a:tab pos="362356" algn="l"/>
                <a:tab pos="724713" algn="l"/>
                <a:tab pos="1087069" algn="l"/>
                <a:tab pos="1449426" algn="l"/>
                <a:tab pos="1811782" algn="l"/>
                <a:tab pos="2174138" algn="l"/>
                <a:tab pos="2536495" algn="l"/>
                <a:tab pos="2898851" algn="l"/>
                <a:tab pos="3261208" algn="l"/>
                <a:tab pos="3623564" algn="l"/>
                <a:tab pos="3985920" algn="l"/>
                <a:tab pos="4348277" algn="l"/>
              </a:tabLst>
              <a:defRPr sz="1500"/>
            </a:pPr>
            <a:r>
              <a:rPr lang="en-US" dirty="0"/>
              <a:t>***Piaget believed that Everyone goes through the stages in the same order, but not always @ the same age.</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 name="Shape 183"/>
          <p:cNvSpPr>
            <a:spLocks noGrp="1" noRot="1" noChangeAspect="1"/>
          </p:cNvSpPr>
          <p:nvPr>
            <p:ph type="sldImg"/>
          </p:nvPr>
        </p:nvSpPr>
        <p:spPr>
          <a:prstGeom prst="rect">
            <a:avLst/>
          </a:prstGeom>
        </p:spPr>
        <p:txBody>
          <a:bodyPr/>
          <a:lstStyle/>
          <a:p>
            <a:endParaRPr/>
          </a:p>
        </p:txBody>
      </p:sp>
      <p:sp>
        <p:nvSpPr>
          <p:cNvPr id="184" name="Shape 184"/>
          <p:cNvSpPr>
            <a:spLocks noGrp="1"/>
          </p:cNvSpPr>
          <p:nvPr>
            <p:ph type="body" sz="quarter" idx="1"/>
          </p:nvPr>
        </p:nvSpPr>
        <p:spPr>
          <a:prstGeom prst="rect">
            <a:avLst/>
          </a:prstGeom>
        </p:spPr>
        <p:txBody>
          <a:bodyPr/>
          <a:lstStyle/>
          <a:p>
            <a:pPr>
              <a:lnSpc>
                <a:spcPts val="1834"/>
              </a:lnSpc>
              <a:tabLst>
                <a:tab pos="362356" algn="l"/>
                <a:tab pos="724713" algn="l"/>
                <a:tab pos="1087069" algn="l"/>
                <a:tab pos="1449426" algn="l"/>
                <a:tab pos="1811782" algn="l"/>
                <a:tab pos="2174138" algn="l"/>
                <a:tab pos="2536495" algn="l"/>
                <a:tab pos="2898851" algn="l"/>
                <a:tab pos="3261208" algn="l"/>
                <a:tab pos="3623564" algn="l"/>
                <a:tab pos="3985920" algn="l"/>
                <a:tab pos="4348277" algn="l"/>
              </a:tabLst>
              <a:defRPr sz="1500"/>
            </a:pPr>
            <a:r>
              <a:rPr lang="en-US" b="1" u="sng" dirty="0"/>
              <a:t>Stg 4 - Thinking Abstractly </a:t>
            </a:r>
            <a:r>
              <a:rPr lang="en-US" dirty="0"/>
              <a:t>- They realize can be compared &amp; classified mentally just as objects can.  EX. they understand what is meant by the unknown quantity x in algebra.  They can work on geometry problems about lines and triangles w/o concerning themselves with how the problems relate to the real world. </a:t>
            </a:r>
          </a:p>
          <a:p>
            <a:pPr>
              <a:lnSpc>
                <a:spcPts val="1834"/>
              </a:lnSpc>
              <a:tabLst>
                <a:tab pos="362356" algn="l"/>
                <a:tab pos="724713" algn="l"/>
                <a:tab pos="1087069" algn="l"/>
                <a:tab pos="1449426" algn="l"/>
                <a:tab pos="1811782" algn="l"/>
                <a:tab pos="2174138" algn="l"/>
                <a:tab pos="2536495" algn="l"/>
                <a:tab pos="2898851" algn="l"/>
                <a:tab pos="3261208" algn="l"/>
                <a:tab pos="3623564" algn="l"/>
                <a:tab pos="3985920" algn="l"/>
                <a:tab pos="4348277" algn="l"/>
              </a:tabLst>
              <a:defRPr sz="1500"/>
            </a:pPr>
            <a:endParaRPr lang="en-US" dirty="0"/>
          </a:p>
          <a:p>
            <a:pPr>
              <a:lnSpc>
                <a:spcPts val="1834"/>
              </a:lnSpc>
              <a:tabLst>
                <a:tab pos="362356" algn="l"/>
                <a:tab pos="724713" algn="l"/>
                <a:tab pos="1087069" algn="l"/>
                <a:tab pos="1449426" algn="l"/>
                <a:tab pos="1811782" algn="l"/>
                <a:tab pos="2174138" algn="l"/>
                <a:tab pos="2536495" algn="l"/>
                <a:tab pos="2898851" algn="l"/>
                <a:tab pos="3261208" algn="l"/>
                <a:tab pos="3623564" algn="l"/>
                <a:tab pos="3985920" algn="l"/>
                <a:tab pos="4348277" algn="l"/>
              </a:tabLst>
              <a:defRPr sz="1500"/>
            </a:pPr>
            <a:r>
              <a:rPr lang="en-US" b="1" dirty="0"/>
              <a:t>several approaches</a:t>
            </a:r>
            <a:r>
              <a:rPr lang="en-US" dirty="0"/>
              <a:t> - Many approaches to a problem - if one doesn’t work they know their can be another.  They can think ahead imagining the results of different courses of action before deciding on a particular one.</a:t>
            </a:r>
          </a:p>
          <a:p>
            <a:pPr>
              <a:lnSpc>
                <a:spcPts val="1834"/>
              </a:lnSpc>
              <a:tabLst>
                <a:tab pos="362356" algn="l"/>
                <a:tab pos="724713" algn="l"/>
                <a:tab pos="1087069" algn="l"/>
                <a:tab pos="1449426" algn="l"/>
                <a:tab pos="1811782" algn="l"/>
                <a:tab pos="2174138" algn="l"/>
                <a:tab pos="2536495" algn="l"/>
                <a:tab pos="2898851" algn="l"/>
                <a:tab pos="3261208" algn="l"/>
                <a:tab pos="3623564" algn="l"/>
                <a:tab pos="3985920" algn="l"/>
                <a:tab pos="4348277" algn="l"/>
              </a:tabLst>
              <a:defRPr sz="1500"/>
            </a:pPr>
            <a:r>
              <a:rPr lang="en-US" dirty="0"/>
              <a:t>***Piaget believed that Everyone goes through the stages in the same order, but not always @ the same age.</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x">
  <p:cSld name="Title &amp; Bullets copy">
    <p:spTree>
      <p:nvGrpSpPr>
        <p:cNvPr id="1" name=""/>
        <p:cNvGrpSpPr/>
        <p:nvPr/>
      </p:nvGrpSpPr>
      <p:grpSpPr>
        <a:xfrm>
          <a:off x="0" y="0"/>
          <a:ext cx="0" cy="0"/>
          <a:chOff x="0" y="0"/>
          <a:chExt cx="0" cy="0"/>
        </a:xfrm>
      </p:grpSpPr>
      <p:sp>
        <p:nvSpPr>
          <p:cNvPr id="31" name="Shape 31"/>
          <p:cNvSpPr/>
          <p:nvPr/>
        </p:nvSpPr>
        <p:spPr>
          <a:xfrm>
            <a:off x="-31121" y="-6737"/>
            <a:ext cx="10222242" cy="7633473"/>
          </a:xfrm>
          <a:prstGeom prst="rect">
            <a:avLst/>
          </a:prstGeom>
          <a:solidFill>
            <a:srgbClr val="8ACFF0"/>
          </a:solidFill>
          <a:ln w="25400">
            <a:miter lim="400000"/>
          </a:ln>
        </p:spPr>
        <p:txBody>
          <a:bodyPr lIns="38100" tIns="38100" rIns="38100" bIns="38100" anchor="ctr"/>
          <a:lstStyle/>
          <a:p>
            <a:pPr>
              <a:tabLst>
                <a:tab pos="838200" algn="l"/>
              </a:tabLst>
              <a:defRPr>
                <a:effectLst>
                  <a:outerShdw blurRad="38100" dist="12700" dir="5400000" rotWithShape="0">
                    <a:srgbClr val="000000">
                      <a:alpha val="50000"/>
                    </a:srgbClr>
                  </a:outerShdw>
                </a:effectLst>
              </a:defRPr>
            </a:pPr>
            <a:endParaRPr/>
          </a:p>
        </p:txBody>
      </p:sp>
      <p:sp>
        <p:nvSpPr>
          <p:cNvPr id="32" name="Shape 32"/>
          <p:cNvSpPr/>
          <p:nvPr/>
        </p:nvSpPr>
        <p:spPr>
          <a:xfrm>
            <a:off x="-52365" y="-91502"/>
            <a:ext cx="10222242" cy="823433"/>
          </a:xfrm>
          <a:prstGeom prst="rect">
            <a:avLst/>
          </a:prstGeom>
          <a:solidFill>
            <a:srgbClr val="FFFFFF"/>
          </a:solidFill>
          <a:ln w="25400">
            <a:miter lim="400000"/>
          </a:ln>
        </p:spPr>
        <p:txBody>
          <a:bodyPr lIns="38100" tIns="38100" rIns="38100" bIns="38100" anchor="ctr"/>
          <a:lstStyle/>
          <a:p>
            <a:pPr>
              <a:tabLst>
                <a:tab pos="838200" algn="l"/>
              </a:tabLst>
              <a:defRPr>
                <a:effectLst>
                  <a:outerShdw blurRad="38100" dist="12700" dir="5400000" rotWithShape="0">
                    <a:srgbClr val="000000">
                      <a:alpha val="50000"/>
                    </a:srgbClr>
                  </a:outerShdw>
                </a:effectLst>
              </a:defRPr>
            </a:pPr>
            <a:endParaRPr/>
          </a:p>
        </p:txBody>
      </p:sp>
      <p:sp>
        <p:nvSpPr>
          <p:cNvPr id="33" name="Shape 33"/>
          <p:cNvSpPr/>
          <p:nvPr/>
        </p:nvSpPr>
        <p:spPr>
          <a:xfrm>
            <a:off x="-52365" y="-18149"/>
            <a:ext cx="10319675" cy="156215"/>
          </a:xfrm>
          <a:prstGeom prst="rect">
            <a:avLst/>
          </a:prstGeom>
          <a:solidFill>
            <a:srgbClr val="3B3F44">
              <a:alpha val="90000"/>
            </a:srgbClr>
          </a:solidFill>
          <a:ln w="12700">
            <a:miter lim="400000"/>
          </a:ln>
        </p:spPr>
        <p:txBody>
          <a:bodyPr lIns="38100" tIns="38100" rIns="38100" bIns="38100" anchor="ctr"/>
          <a:lstStyle/>
          <a:p>
            <a:pPr>
              <a:tabLst>
                <a:tab pos="838200" algn="l"/>
              </a:tabLst>
              <a:defRPr>
                <a:effectLst>
                  <a:outerShdw blurRad="38100" dist="12700" dir="5400000" rotWithShape="0">
                    <a:srgbClr val="000000">
                      <a:alpha val="50000"/>
                    </a:srgbClr>
                  </a:outerShdw>
                </a:effectLst>
              </a:defRPr>
            </a:pPr>
            <a:endParaRPr/>
          </a:p>
        </p:txBody>
      </p:sp>
      <p:sp>
        <p:nvSpPr>
          <p:cNvPr id="34" name="Shape 34"/>
          <p:cNvSpPr/>
          <p:nvPr/>
        </p:nvSpPr>
        <p:spPr>
          <a:xfrm>
            <a:off x="-18421" y="6874778"/>
            <a:ext cx="10196842" cy="823434"/>
          </a:xfrm>
          <a:prstGeom prst="rect">
            <a:avLst/>
          </a:prstGeom>
          <a:solidFill>
            <a:srgbClr val="FFFFFF"/>
          </a:solidFill>
          <a:ln w="25400">
            <a:miter lim="400000"/>
          </a:ln>
        </p:spPr>
        <p:txBody>
          <a:bodyPr lIns="38100" tIns="38100" rIns="38100" bIns="38100" anchor="ctr"/>
          <a:lstStyle/>
          <a:p>
            <a:pPr>
              <a:tabLst>
                <a:tab pos="838200" algn="l"/>
              </a:tabLst>
              <a:defRPr>
                <a:effectLst>
                  <a:outerShdw blurRad="38100" dist="12700" dir="5400000" rotWithShape="0">
                    <a:srgbClr val="000000">
                      <a:alpha val="50000"/>
                    </a:srgbClr>
                  </a:outerShdw>
                </a:effectLst>
              </a:defRPr>
            </a:pPr>
            <a:endParaRPr/>
          </a:p>
        </p:txBody>
      </p:sp>
      <p:sp>
        <p:nvSpPr>
          <p:cNvPr id="35" name="Shape 35"/>
          <p:cNvSpPr/>
          <p:nvPr/>
        </p:nvSpPr>
        <p:spPr>
          <a:xfrm>
            <a:off x="-18421" y="7430406"/>
            <a:ext cx="10196842" cy="264959"/>
          </a:xfrm>
          <a:prstGeom prst="rect">
            <a:avLst/>
          </a:prstGeom>
          <a:solidFill>
            <a:srgbClr val="3B3F44">
              <a:alpha val="91000"/>
            </a:srgbClr>
          </a:solidFill>
          <a:ln w="12700">
            <a:miter lim="400000"/>
          </a:ln>
        </p:spPr>
        <p:txBody>
          <a:bodyPr lIns="38100" tIns="38100" rIns="38100" bIns="38100" anchor="ctr"/>
          <a:lstStyle/>
          <a:p>
            <a:pPr>
              <a:tabLst>
                <a:tab pos="838200" algn="l"/>
              </a:tabLst>
              <a:defRPr>
                <a:effectLst>
                  <a:outerShdw blurRad="38100" dist="12700" dir="5400000" rotWithShape="0">
                    <a:srgbClr val="000000">
                      <a:alpha val="50000"/>
                    </a:srgbClr>
                  </a:outerShdw>
                </a:effectLst>
              </a:defRPr>
            </a:pPr>
            <a:endParaRPr/>
          </a:p>
        </p:txBody>
      </p:sp>
      <p:sp>
        <p:nvSpPr>
          <p:cNvPr id="36" name="Shape 36"/>
          <p:cNvSpPr/>
          <p:nvPr/>
        </p:nvSpPr>
        <p:spPr>
          <a:xfrm>
            <a:off x="-31121" y="-6737"/>
            <a:ext cx="10222242" cy="7633473"/>
          </a:xfrm>
          <a:prstGeom prst="rect">
            <a:avLst/>
          </a:prstGeom>
          <a:solidFill>
            <a:srgbClr val="FF85C9"/>
          </a:solidFill>
          <a:ln w="25400">
            <a:miter lim="400000"/>
          </a:ln>
        </p:spPr>
        <p:txBody>
          <a:bodyPr lIns="38100" tIns="38100" rIns="38100" bIns="38100" anchor="ctr"/>
          <a:lstStyle/>
          <a:p>
            <a:pPr>
              <a:tabLst>
                <a:tab pos="838200" algn="l"/>
              </a:tabLst>
              <a:defRPr>
                <a:effectLst>
                  <a:outerShdw blurRad="38100" dist="12700" dir="5400000" rotWithShape="0">
                    <a:srgbClr val="000000">
                      <a:alpha val="50000"/>
                    </a:srgbClr>
                  </a:outerShdw>
                </a:effectLst>
              </a:defRPr>
            </a:pPr>
            <a:endParaRPr/>
          </a:p>
        </p:txBody>
      </p:sp>
      <p:sp>
        <p:nvSpPr>
          <p:cNvPr id="37" name="Shape 37"/>
          <p:cNvSpPr/>
          <p:nvPr/>
        </p:nvSpPr>
        <p:spPr>
          <a:xfrm>
            <a:off x="-52365" y="-91502"/>
            <a:ext cx="10222242" cy="823433"/>
          </a:xfrm>
          <a:prstGeom prst="rect">
            <a:avLst/>
          </a:prstGeom>
          <a:solidFill>
            <a:srgbClr val="FFFFFF"/>
          </a:solidFill>
          <a:ln w="25400">
            <a:miter lim="400000"/>
          </a:ln>
        </p:spPr>
        <p:txBody>
          <a:bodyPr lIns="38100" tIns="38100" rIns="38100" bIns="38100" anchor="ctr"/>
          <a:lstStyle/>
          <a:p>
            <a:pPr>
              <a:tabLst>
                <a:tab pos="838200" algn="l"/>
              </a:tabLst>
              <a:defRPr>
                <a:effectLst>
                  <a:outerShdw blurRad="38100" dist="12700" dir="5400000" rotWithShape="0">
                    <a:srgbClr val="000000">
                      <a:alpha val="50000"/>
                    </a:srgbClr>
                  </a:outerShdw>
                </a:effectLst>
              </a:defRPr>
            </a:pPr>
            <a:endParaRPr/>
          </a:p>
        </p:txBody>
      </p:sp>
      <p:sp>
        <p:nvSpPr>
          <p:cNvPr id="38" name="Shape 38"/>
          <p:cNvSpPr/>
          <p:nvPr/>
        </p:nvSpPr>
        <p:spPr>
          <a:xfrm>
            <a:off x="-52365" y="-18149"/>
            <a:ext cx="10319675" cy="156215"/>
          </a:xfrm>
          <a:prstGeom prst="rect">
            <a:avLst/>
          </a:prstGeom>
          <a:solidFill>
            <a:srgbClr val="3B3F44">
              <a:alpha val="84814"/>
            </a:srgbClr>
          </a:solidFill>
          <a:ln w="12700">
            <a:miter lim="400000"/>
          </a:ln>
        </p:spPr>
        <p:txBody>
          <a:bodyPr lIns="38100" tIns="38100" rIns="38100" bIns="38100" anchor="ctr"/>
          <a:lstStyle/>
          <a:p>
            <a:pPr>
              <a:tabLst>
                <a:tab pos="838200" algn="l"/>
              </a:tabLst>
              <a:defRPr>
                <a:effectLst>
                  <a:outerShdw blurRad="38100" dist="12700" dir="5400000" rotWithShape="0">
                    <a:srgbClr val="000000">
                      <a:alpha val="50000"/>
                    </a:srgbClr>
                  </a:outerShdw>
                </a:effectLst>
              </a:defRPr>
            </a:pPr>
            <a:endParaRPr/>
          </a:p>
        </p:txBody>
      </p:sp>
      <p:sp>
        <p:nvSpPr>
          <p:cNvPr id="39" name="Shape 39"/>
          <p:cNvSpPr/>
          <p:nvPr/>
        </p:nvSpPr>
        <p:spPr>
          <a:xfrm>
            <a:off x="-18421" y="6874778"/>
            <a:ext cx="10196842" cy="823434"/>
          </a:xfrm>
          <a:prstGeom prst="rect">
            <a:avLst/>
          </a:prstGeom>
          <a:solidFill>
            <a:srgbClr val="FFFFFF"/>
          </a:solidFill>
          <a:ln w="25400">
            <a:miter lim="400000"/>
          </a:ln>
        </p:spPr>
        <p:txBody>
          <a:bodyPr lIns="38100" tIns="38100" rIns="38100" bIns="38100" anchor="ctr"/>
          <a:lstStyle/>
          <a:p>
            <a:pPr>
              <a:tabLst>
                <a:tab pos="838200" algn="l"/>
              </a:tabLst>
              <a:defRPr>
                <a:effectLst>
                  <a:outerShdw blurRad="38100" dist="12700" dir="5400000" rotWithShape="0">
                    <a:srgbClr val="000000">
                      <a:alpha val="50000"/>
                    </a:srgbClr>
                  </a:outerShdw>
                </a:effectLst>
              </a:defRPr>
            </a:pPr>
            <a:endParaRPr/>
          </a:p>
        </p:txBody>
      </p:sp>
      <p:sp>
        <p:nvSpPr>
          <p:cNvPr id="40" name="Shape 40"/>
          <p:cNvSpPr/>
          <p:nvPr/>
        </p:nvSpPr>
        <p:spPr>
          <a:xfrm>
            <a:off x="-18421" y="7430406"/>
            <a:ext cx="10196842" cy="264959"/>
          </a:xfrm>
          <a:prstGeom prst="rect">
            <a:avLst/>
          </a:prstGeom>
          <a:solidFill>
            <a:srgbClr val="3B3F44">
              <a:alpha val="85066"/>
            </a:srgbClr>
          </a:solidFill>
          <a:ln w="12700">
            <a:miter lim="400000"/>
          </a:ln>
        </p:spPr>
        <p:txBody>
          <a:bodyPr lIns="38100" tIns="38100" rIns="38100" bIns="38100" anchor="ctr"/>
          <a:lstStyle/>
          <a:p>
            <a:pPr>
              <a:tabLst>
                <a:tab pos="838200" algn="l"/>
              </a:tabLst>
              <a:defRPr>
                <a:effectLst>
                  <a:outerShdw blurRad="38100" dist="12700" dir="5400000" rotWithShape="0">
                    <a:srgbClr val="000000">
                      <a:alpha val="50000"/>
                    </a:srgbClr>
                  </a:outerShdw>
                </a:effectLst>
              </a:defRPr>
            </a:pPr>
            <a:endParaRPr/>
          </a:p>
        </p:txBody>
      </p:sp>
      <p:sp>
        <p:nvSpPr>
          <p:cNvPr id="41" name="Shape 41"/>
          <p:cNvSpPr>
            <a:spLocks noGrp="1"/>
          </p:cNvSpPr>
          <p:nvPr>
            <p:ph type="sldNum" sz="quarter" idx="2"/>
          </p:nvPr>
        </p:nvSpPr>
        <p:spPr>
          <a:xfrm>
            <a:off x="4940300" y="7251700"/>
            <a:ext cx="266700" cy="279400"/>
          </a:xfrm>
          <a:prstGeom prst="rect">
            <a:avLst/>
          </a:prstGeom>
        </p:spPr>
        <p:txBody>
          <a:bodyPr lIns="38100" tIns="38100" rIns="38100" bIns="38100" anchor="ctr"/>
          <a:lstStyle>
            <a:lvl1pPr defTabSz="457200">
              <a:lnSpc>
                <a:spcPts val="1600"/>
              </a:lnSpc>
              <a:tabLst>
                <a:tab pos="838200" algn="l"/>
              </a:tabLst>
              <a:defRPr>
                <a:solidFill>
                  <a:srgbClr val="000000"/>
                </a:solidFill>
                <a:uFillTx/>
                <a:latin typeface="+mn-lt"/>
                <a:ea typeface="+mn-ea"/>
                <a:cs typeface="+mn-cs"/>
                <a:sym typeface="Gill Sans"/>
              </a:defRPr>
            </a:lvl1p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x">
  <p:cSld name="Title &amp; Bullets copy 2">
    <p:spTree>
      <p:nvGrpSpPr>
        <p:cNvPr id="1" name=""/>
        <p:cNvGrpSpPr/>
        <p:nvPr/>
      </p:nvGrpSpPr>
      <p:grpSpPr>
        <a:xfrm>
          <a:off x="0" y="0"/>
          <a:ext cx="0" cy="0"/>
          <a:chOff x="0" y="0"/>
          <a:chExt cx="0" cy="0"/>
        </a:xfrm>
      </p:grpSpPr>
      <p:sp>
        <p:nvSpPr>
          <p:cNvPr id="48" name="Shape 48"/>
          <p:cNvSpPr/>
          <p:nvPr/>
        </p:nvSpPr>
        <p:spPr>
          <a:xfrm>
            <a:off x="-31121" y="-6737"/>
            <a:ext cx="10222242" cy="7633473"/>
          </a:xfrm>
          <a:prstGeom prst="rect">
            <a:avLst/>
          </a:prstGeom>
          <a:solidFill>
            <a:srgbClr val="8ACFF0"/>
          </a:solidFill>
          <a:ln w="25400">
            <a:miter lim="400000"/>
          </a:ln>
        </p:spPr>
        <p:txBody>
          <a:bodyPr lIns="38100" tIns="38100" rIns="38100" bIns="38100" anchor="ctr"/>
          <a:lstStyle/>
          <a:p>
            <a:pPr>
              <a:tabLst>
                <a:tab pos="838200" algn="l"/>
              </a:tabLst>
              <a:defRPr>
                <a:effectLst>
                  <a:outerShdw blurRad="38100" dist="12700" dir="5400000" rotWithShape="0">
                    <a:srgbClr val="000000">
                      <a:alpha val="50000"/>
                    </a:srgbClr>
                  </a:outerShdw>
                </a:effectLst>
              </a:defRPr>
            </a:pPr>
            <a:endParaRPr/>
          </a:p>
        </p:txBody>
      </p:sp>
      <p:sp>
        <p:nvSpPr>
          <p:cNvPr id="49" name="Shape 49"/>
          <p:cNvSpPr/>
          <p:nvPr/>
        </p:nvSpPr>
        <p:spPr>
          <a:xfrm>
            <a:off x="-52365" y="-91502"/>
            <a:ext cx="10222242" cy="823433"/>
          </a:xfrm>
          <a:prstGeom prst="rect">
            <a:avLst/>
          </a:prstGeom>
          <a:solidFill>
            <a:srgbClr val="FFFFFF"/>
          </a:solidFill>
          <a:ln w="25400">
            <a:miter lim="400000"/>
          </a:ln>
        </p:spPr>
        <p:txBody>
          <a:bodyPr lIns="38100" tIns="38100" rIns="38100" bIns="38100" anchor="ctr"/>
          <a:lstStyle/>
          <a:p>
            <a:pPr>
              <a:tabLst>
                <a:tab pos="838200" algn="l"/>
              </a:tabLst>
              <a:defRPr>
                <a:effectLst>
                  <a:outerShdw blurRad="38100" dist="12700" dir="5400000" rotWithShape="0">
                    <a:srgbClr val="000000">
                      <a:alpha val="50000"/>
                    </a:srgbClr>
                  </a:outerShdw>
                </a:effectLst>
              </a:defRPr>
            </a:pPr>
            <a:endParaRPr/>
          </a:p>
        </p:txBody>
      </p:sp>
      <p:sp>
        <p:nvSpPr>
          <p:cNvPr id="50" name="Shape 50"/>
          <p:cNvSpPr/>
          <p:nvPr/>
        </p:nvSpPr>
        <p:spPr>
          <a:xfrm>
            <a:off x="-52365" y="-18149"/>
            <a:ext cx="10319675" cy="156215"/>
          </a:xfrm>
          <a:prstGeom prst="rect">
            <a:avLst/>
          </a:prstGeom>
          <a:solidFill>
            <a:srgbClr val="3B3F44">
              <a:alpha val="90000"/>
            </a:srgbClr>
          </a:solidFill>
          <a:ln w="12700">
            <a:miter lim="400000"/>
          </a:ln>
        </p:spPr>
        <p:txBody>
          <a:bodyPr lIns="38100" tIns="38100" rIns="38100" bIns="38100" anchor="ctr"/>
          <a:lstStyle/>
          <a:p>
            <a:pPr>
              <a:tabLst>
                <a:tab pos="838200" algn="l"/>
              </a:tabLst>
              <a:defRPr>
                <a:effectLst>
                  <a:outerShdw blurRad="38100" dist="12700" dir="5400000" rotWithShape="0">
                    <a:srgbClr val="000000">
                      <a:alpha val="50000"/>
                    </a:srgbClr>
                  </a:outerShdw>
                </a:effectLst>
              </a:defRPr>
            </a:pPr>
            <a:endParaRPr/>
          </a:p>
        </p:txBody>
      </p:sp>
      <p:sp>
        <p:nvSpPr>
          <p:cNvPr id="51" name="Shape 51"/>
          <p:cNvSpPr/>
          <p:nvPr/>
        </p:nvSpPr>
        <p:spPr>
          <a:xfrm>
            <a:off x="-18421" y="6874778"/>
            <a:ext cx="10196842" cy="823434"/>
          </a:xfrm>
          <a:prstGeom prst="rect">
            <a:avLst/>
          </a:prstGeom>
          <a:solidFill>
            <a:srgbClr val="FFFFFF"/>
          </a:solidFill>
          <a:ln w="25400">
            <a:miter lim="400000"/>
          </a:ln>
        </p:spPr>
        <p:txBody>
          <a:bodyPr lIns="38100" tIns="38100" rIns="38100" bIns="38100" anchor="ctr"/>
          <a:lstStyle/>
          <a:p>
            <a:pPr>
              <a:tabLst>
                <a:tab pos="838200" algn="l"/>
              </a:tabLst>
              <a:defRPr>
                <a:effectLst>
                  <a:outerShdw blurRad="38100" dist="12700" dir="5400000" rotWithShape="0">
                    <a:srgbClr val="000000">
                      <a:alpha val="50000"/>
                    </a:srgbClr>
                  </a:outerShdw>
                </a:effectLst>
              </a:defRPr>
            </a:pPr>
            <a:endParaRPr/>
          </a:p>
        </p:txBody>
      </p:sp>
      <p:sp>
        <p:nvSpPr>
          <p:cNvPr id="52" name="Shape 52"/>
          <p:cNvSpPr/>
          <p:nvPr/>
        </p:nvSpPr>
        <p:spPr>
          <a:xfrm>
            <a:off x="-18421" y="7430406"/>
            <a:ext cx="10196842" cy="264959"/>
          </a:xfrm>
          <a:prstGeom prst="rect">
            <a:avLst/>
          </a:prstGeom>
          <a:solidFill>
            <a:srgbClr val="3B3F44">
              <a:alpha val="91000"/>
            </a:srgbClr>
          </a:solidFill>
          <a:ln w="12700">
            <a:miter lim="400000"/>
          </a:ln>
        </p:spPr>
        <p:txBody>
          <a:bodyPr lIns="38100" tIns="38100" rIns="38100" bIns="38100" anchor="ctr"/>
          <a:lstStyle/>
          <a:p>
            <a:pPr>
              <a:tabLst>
                <a:tab pos="838200" algn="l"/>
              </a:tabLst>
              <a:defRPr>
                <a:effectLst>
                  <a:outerShdw blurRad="38100" dist="12700" dir="5400000" rotWithShape="0">
                    <a:srgbClr val="000000">
                      <a:alpha val="50000"/>
                    </a:srgbClr>
                  </a:outerShdw>
                </a:effectLst>
              </a:defRPr>
            </a:pPr>
            <a:endParaRPr/>
          </a:p>
        </p:txBody>
      </p:sp>
      <p:sp>
        <p:nvSpPr>
          <p:cNvPr id="53" name="Shape 53"/>
          <p:cNvSpPr>
            <a:spLocks noGrp="1"/>
          </p:cNvSpPr>
          <p:nvPr>
            <p:ph type="sldNum" sz="quarter" idx="2"/>
          </p:nvPr>
        </p:nvSpPr>
        <p:spPr>
          <a:xfrm>
            <a:off x="4940300" y="7251700"/>
            <a:ext cx="266700" cy="279400"/>
          </a:xfrm>
          <a:prstGeom prst="rect">
            <a:avLst/>
          </a:prstGeom>
        </p:spPr>
        <p:txBody>
          <a:bodyPr lIns="38100" tIns="38100" rIns="38100" bIns="38100" anchor="ctr"/>
          <a:lstStyle>
            <a:lvl1pPr defTabSz="457200">
              <a:lnSpc>
                <a:spcPts val="1600"/>
              </a:lnSpc>
              <a:tabLst>
                <a:tab pos="838200" algn="l"/>
              </a:tabLst>
              <a:defRPr>
                <a:solidFill>
                  <a:srgbClr val="000000"/>
                </a:solidFill>
                <a:uFillTx/>
                <a:latin typeface="+mn-lt"/>
                <a:ea typeface="+mn-ea"/>
                <a:cs typeface="+mn-cs"/>
                <a:sym typeface="Gill Sans"/>
              </a:defRPr>
            </a:lvl1p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4.jpeg"/><Relationship Id="rId5" Type="http://schemas.openxmlformats.org/officeDocument/2006/relationships/image" Target="../media/image3.gif"/><Relationship Id="rId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aint.png"/>
          <p:cNvPicPr>
            <a:picLocks/>
          </p:cNvPicPr>
          <p:nvPr/>
        </p:nvPicPr>
        <p:blipFill>
          <a:blip r:embed="rId4"/>
          <a:stretch>
            <a:fillRect/>
          </a:stretch>
        </p:blipFill>
        <p:spPr>
          <a:xfrm>
            <a:off x="1016000" y="1460500"/>
            <a:ext cx="9144000" cy="426862"/>
          </a:xfrm>
          <a:prstGeom prst="rect">
            <a:avLst/>
          </a:prstGeom>
          <a:ln w="12700">
            <a:miter lim="400000"/>
          </a:ln>
        </p:spPr>
      </p:pic>
      <p:pic>
        <p:nvPicPr>
          <p:cNvPr id="3" name="Background Pic Left.gif"/>
          <p:cNvPicPr>
            <a:picLocks/>
          </p:cNvPicPr>
          <p:nvPr/>
        </p:nvPicPr>
        <p:blipFill>
          <a:blip r:embed="rId5"/>
          <a:stretch>
            <a:fillRect/>
          </a:stretch>
        </p:blipFill>
        <p:spPr>
          <a:xfrm>
            <a:off x="-4660900" y="939795"/>
            <a:ext cx="14909800" cy="5499101"/>
          </a:xfrm>
          <a:prstGeom prst="rect">
            <a:avLst/>
          </a:prstGeom>
          <a:ln w="12700">
            <a:miter lim="400000"/>
          </a:ln>
        </p:spPr>
      </p:pic>
      <p:pic>
        <p:nvPicPr>
          <p:cNvPr id="4" name="Background Blue Stripes.jpg"/>
          <p:cNvPicPr>
            <a:picLocks/>
          </p:cNvPicPr>
          <p:nvPr/>
        </p:nvPicPr>
        <p:blipFill>
          <a:blip r:embed="rId6"/>
          <a:stretch>
            <a:fillRect/>
          </a:stretch>
        </p:blipFill>
        <p:spPr>
          <a:xfrm rot="16200000">
            <a:off x="4197350" y="-5111750"/>
            <a:ext cx="1752600" cy="10248900"/>
          </a:xfrm>
          <a:prstGeom prst="rect">
            <a:avLst/>
          </a:prstGeom>
          <a:ln w="12700">
            <a:miter lim="400000"/>
          </a:ln>
          <a:effectLst>
            <a:outerShdw blurRad="63500" dist="63500" dir="4140000" rotWithShape="0">
              <a:srgbClr val="000000">
                <a:alpha val="78000"/>
              </a:srgbClr>
            </a:outerShdw>
          </a:effectLst>
        </p:spPr>
      </p:pic>
      <p:pic>
        <p:nvPicPr>
          <p:cNvPr id="5" name="Background Blue Stripes.jpg"/>
          <p:cNvPicPr>
            <a:picLocks/>
          </p:cNvPicPr>
          <p:nvPr/>
        </p:nvPicPr>
        <p:blipFill>
          <a:blip r:embed="rId6"/>
          <a:stretch>
            <a:fillRect/>
          </a:stretch>
        </p:blipFill>
        <p:spPr>
          <a:xfrm rot="5400000">
            <a:off x="4197350" y="2089150"/>
            <a:ext cx="1752600" cy="10248900"/>
          </a:xfrm>
          <a:prstGeom prst="rect">
            <a:avLst/>
          </a:prstGeom>
          <a:ln w="12700">
            <a:miter lim="400000"/>
          </a:ln>
        </p:spPr>
      </p:pic>
      <p:sp>
        <p:nvSpPr>
          <p:cNvPr id="6" name="Shape 6"/>
          <p:cNvSpPr>
            <a:spLocks noGrp="1"/>
          </p:cNvSpPr>
          <p:nvPr>
            <p:ph type="title"/>
          </p:nvPr>
        </p:nvSpPr>
        <p:spPr>
          <a:xfrm>
            <a:off x="457200" y="0"/>
            <a:ext cx="8636000" cy="1524000"/>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b"/>
          <a:lstStyle/>
          <a:p>
            <a:r>
              <a:t>Title Text</a:t>
            </a:r>
          </a:p>
        </p:txBody>
      </p:sp>
      <p:sp>
        <p:nvSpPr>
          <p:cNvPr id="7" name="Shape 7"/>
          <p:cNvSpPr>
            <a:spLocks noGrp="1"/>
          </p:cNvSpPr>
          <p:nvPr>
            <p:ph type="body" idx="1"/>
          </p:nvPr>
        </p:nvSpPr>
        <p:spPr>
          <a:xfrm>
            <a:off x="508000" y="2095500"/>
            <a:ext cx="9093200" cy="55245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lstStyle>
            <a:lvl2pPr marL="783590" indent="-285750">
              <a:spcBef>
                <a:spcPts val="700"/>
              </a:spcBef>
              <a:buChar char=""/>
              <a:defRPr sz="3000"/>
            </a:lvl2pPr>
            <a:lvl3pPr marL="1183639" indent="-228600">
              <a:spcBef>
                <a:spcPts val="600"/>
              </a:spcBef>
              <a:buChar char=""/>
              <a:defRPr sz="2600"/>
            </a:lvl3pPr>
            <a:lvl4pPr marL="1640839" indent="-228600">
              <a:spcBef>
                <a:spcPts val="500"/>
              </a:spcBef>
              <a:buFont typeface="Tahoma"/>
              <a:buChar char="•"/>
              <a:defRPr sz="2200"/>
            </a:lvl4pPr>
            <a:lvl5pPr marL="2098039" indent="-228600">
              <a:spcBef>
                <a:spcPts val="500"/>
              </a:spcBef>
              <a:buFont typeface="Tahoma"/>
              <a:buChar char="–"/>
              <a:defRPr sz="2200"/>
            </a:lvl5pPr>
          </a:lstStyle>
          <a:p>
            <a:r>
              <a:t>Body Level One</a:t>
            </a:r>
          </a:p>
          <a:p>
            <a:pPr lvl="1"/>
            <a:r>
              <a:t>Body Level Two</a:t>
            </a:r>
          </a:p>
          <a:p>
            <a:pPr lvl="2"/>
            <a:r>
              <a:t>Body Level Three</a:t>
            </a:r>
          </a:p>
          <a:p>
            <a:pPr lvl="3"/>
            <a:r>
              <a:t>Body Level Four</a:t>
            </a:r>
          </a:p>
          <a:p>
            <a:pPr lvl="4"/>
            <a:r>
              <a:t>Body Level Five</a:t>
            </a:r>
          </a:p>
        </p:txBody>
      </p:sp>
      <p:sp>
        <p:nvSpPr>
          <p:cNvPr id="8" name="Shape 8"/>
          <p:cNvSpPr>
            <a:spLocks noGrp="1"/>
          </p:cNvSpPr>
          <p:nvPr>
            <p:ph type="sldNum" sz="quarter" idx="2"/>
          </p:nvPr>
        </p:nvSpPr>
        <p:spPr>
          <a:xfrm>
            <a:off x="8381188" y="7134750"/>
            <a:ext cx="312069" cy="298984"/>
          </a:xfrm>
          <a:prstGeom prst="rect">
            <a:avLst/>
          </a:prstGeom>
          <a:ln w="12700">
            <a:miter lim="400000"/>
          </a:ln>
        </p:spPr>
        <p:txBody>
          <a:bodyPr wrap="none" lIns="50800" tIns="50800" rIns="50800" bIns="50800" anchor="b">
            <a:spAutoFit/>
          </a:bodyPr>
          <a:lstStyle>
            <a:lvl1pPr defTabSz="508000">
              <a:lnSpc>
                <a:spcPct val="100000"/>
              </a:lnSpc>
              <a:tabLst/>
              <a:defRPr sz="1400">
                <a:solidFill>
                  <a:srgbClr val="716A61"/>
                </a:solidFill>
                <a:uFill>
                  <a:solidFill>
                    <a:srgbClr val="716A61"/>
                  </a:solidFill>
                </a:uFill>
                <a:latin typeface="Arial"/>
                <a:ea typeface="Arial"/>
                <a:cs typeface="Arial"/>
                <a:sym typeface="Arial"/>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51" r:id="rId1"/>
    <p:sldLayoutId id="2147483652" r:id="rId2"/>
  </p:sldLayoutIdLst>
  <p:transition spd="med"/>
  <p:txStyles>
    <p:titleStyle>
      <a:lvl1pPr marL="45155" marR="45155" indent="0" algn="l" defTabSz="10160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
            <a:solidFill>
              <a:srgbClr val="000000"/>
            </a:solidFill>
          </a:uFill>
          <a:latin typeface="+mj-lt"/>
          <a:ea typeface="+mj-ea"/>
          <a:cs typeface="+mj-cs"/>
          <a:sym typeface="Arial Black"/>
        </a:defRPr>
      </a:lvl1pPr>
      <a:lvl2pPr marL="45155" marR="45155" indent="228600" algn="l" defTabSz="10160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
            <a:solidFill>
              <a:srgbClr val="000000"/>
            </a:solidFill>
          </a:uFill>
          <a:latin typeface="+mj-lt"/>
          <a:ea typeface="+mj-ea"/>
          <a:cs typeface="+mj-cs"/>
          <a:sym typeface="Arial Black"/>
        </a:defRPr>
      </a:lvl2pPr>
      <a:lvl3pPr marL="45155" marR="45155" indent="457200" algn="l" defTabSz="10160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
            <a:solidFill>
              <a:srgbClr val="000000"/>
            </a:solidFill>
          </a:uFill>
          <a:latin typeface="+mj-lt"/>
          <a:ea typeface="+mj-ea"/>
          <a:cs typeface="+mj-cs"/>
          <a:sym typeface="Arial Black"/>
        </a:defRPr>
      </a:lvl3pPr>
      <a:lvl4pPr marL="45155" marR="45155" indent="685800" algn="l" defTabSz="10160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
            <a:solidFill>
              <a:srgbClr val="000000"/>
            </a:solidFill>
          </a:uFill>
          <a:latin typeface="+mj-lt"/>
          <a:ea typeface="+mj-ea"/>
          <a:cs typeface="+mj-cs"/>
          <a:sym typeface="Arial Black"/>
        </a:defRPr>
      </a:lvl4pPr>
      <a:lvl5pPr marL="45155" marR="45155" indent="914400" algn="l" defTabSz="10160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
            <a:solidFill>
              <a:srgbClr val="000000"/>
            </a:solidFill>
          </a:uFill>
          <a:latin typeface="+mj-lt"/>
          <a:ea typeface="+mj-ea"/>
          <a:cs typeface="+mj-cs"/>
          <a:sym typeface="Arial Black"/>
        </a:defRPr>
      </a:lvl5pPr>
      <a:lvl6pPr marL="45155" marR="45155" indent="1143000" algn="l" defTabSz="10160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
            <a:solidFill>
              <a:srgbClr val="000000"/>
            </a:solidFill>
          </a:uFill>
          <a:latin typeface="+mj-lt"/>
          <a:ea typeface="+mj-ea"/>
          <a:cs typeface="+mj-cs"/>
          <a:sym typeface="Arial Black"/>
        </a:defRPr>
      </a:lvl6pPr>
      <a:lvl7pPr marL="45155" marR="45155" indent="1371600" algn="l" defTabSz="10160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
            <a:solidFill>
              <a:srgbClr val="000000"/>
            </a:solidFill>
          </a:uFill>
          <a:latin typeface="+mj-lt"/>
          <a:ea typeface="+mj-ea"/>
          <a:cs typeface="+mj-cs"/>
          <a:sym typeface="Arial Black"/>
        </a:defRPr>
      </a:lvl7pPr>
      <a:lvl8pPr marL="45155" marR="45155" indent="1600200" algn="l" defTabSz="10160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
            <a:solidFill>
              <a:srgbClr val="000000"/>
            </a:solidFill>
          </a:uFill>
          <a:latin typeface="+mj-lt"/>
          <a:ea typeface="+mj-ea"/>
          <a:cs typeface="+mj-cs"/>
          <a:sym typeface="Arial Black"/>
        </a:defRPr>
      </a:lvl8pPr>
      <a:lvl9pPr marL="45155" marR="45155" indent="1828800" algn="l" defTabSz="10160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
            <a:solidFill>
              <a:srgbClr val="000000"/>
            </a:solidFill>
          </a:uFill>
          <a:latin typeface="+mj-lt"/>
          <a:ea typeface="+mj-ea"/>
          <a:cs typeface="+mj-cs"/>
          <a:sym typeface="Arial Black"/>
        </a:defRPr>
      </a:lvl9pPr>
    </p:titleStyle>
    <p:bodyStyle>
      <a:lvl1pPr marL="383540" marR="45155" indent="-342900" algn="l" defTabSz="1016000" rtl="0" latinLnBrk="0">
        <a:lnSpc>
          <a:spcPct val="100000"/>
        </a:lnSpc>
        <a:spcBef>
          <a:spcPts val="800"/>
        </a:spcBef>
        <a:spcAft>
          <a:spcPts val="0"/>
        </a:spcAft>
        <a:buClr>
          <a:srgbClr val="FFD300"/>
        </a:buClr>
        <a:buSzPct val="100000"/>
        <a:buFont typeface="Monotype Sorts"/>
        <a:buChar char=""/>
        <a:tabLst/>
        <a:defRPr sz="3400" b="0" i="0" u="none" strike="noStrike" cap="none" spc="0" baseline="0">
          <a:ln>
            <a:noFill/>
          </a:ln>
          <a:solidFill>
            <a:srgbClr val="000000"/>
          </a:solidFill>
          <a:uFill>
            <a:solidFill>
              <a:srgbClr val="000000"/>
            </a:solidFill>
          </a:uFill>
          <a:latin typeface="Tahoma"/>
          <a:ea typeface="Tahoma"/>
          <a:cs typeface="Tahoma"/>
          <a:sym typeface="Tahoma"/>
        </a:defRPr>
      </a:lvl1pPr>
      <a:lvl2pPr marL="821689" marR="45155" indent="-323849" algn="l" defTabSz="1016000" rtl="0" latinLnBrk="0">
        <a:lnSpc>
          <a:spcPct val="100000"/>
        </a:lnSpc>
        <a:spcBef>
          <a:spcPts val="800"/>
        </a:spcBef>
        <a:spcAft>
          <a:spcPts val="0"/>
        </a:spcAft>
        <a:buClr>
          <a:srgbClr val="FFD300"/>
        </a:buClr>
        <a:buSzPct val="100000"/>
        <a:buFont typeface="Monotype Sorts"/>
        <a:buChar char=""/>
        <a:tabLst/>
        <a:defRPr sz="3400" b="0" i="0" u="none" strike="noStrike" cap="none" spc="0" baseline="0">
          <a:ln>
            <a:noFill/>
          </a:ln>
          <a:solidFill>
            <a:srgbClr val="000000"/>
          </a:solidFill>
          <a:uFill>
            <a:solidFill>
              <a:srgbClr val="000000"/>
            </a:solidFill>
          </a:uFill>
          <a:latin typeface="Tahoma"/>
          <a:ea typeface="Tahoma"/>
          <a:cs typeface="Tahoma"/>
          <a:sym typeface="Tahoma"/>
        </a:defRPr>
      </a:lvl2pPr>
      <a:lvl3pPr marL="1253978" marR="45155" indent="-298938" algn="l" defTabSz="1016000" rtl="0" latinLnBrk="0">
        <a:lnSpc>
          <a:spcPct val="100000"/>
        </a:lnSpc>
        <a:spcBef>
          <a:spcPts val="800"/>
        </a:spcBef>
        <a:spcAft>
          <a:spcPts val="0"/>
        </a:spcAft>
        <a:buClr>
          <a:srgbClr val="FFD300"/>
        </a:buClr>
        <a:buSzPct val="100000"/>
        <a:buFont typeface="Monotype Sorts"/>
        <a:buChar char=""/>
        <a:tabLst/>
        <a:defRPr sz="3400" b="0" i="0" u="none" strike="noStrike" cap="none" spc="0" baseline="0">
          <a:ln>
            <a:noFill/>
          </a:ln>
          <a:solidFill>
            <a:srgbClr val="000000"/>
          </a:solidFill>
          <a:uFill>
            <a:solidFill>
              <a:srgbClr val="000000"/>
            </a:solidFill>
          </a:uFill>
          <a:latin typeface="Tahoma"/>
          <a:ea typeface="Tahoma"/>
          <a:cs typeface="Tahoma"/>
          <a:sym typeface="Tahoma"/>
        </a:defRPr>
      </a:lvl3pPr>
      <a:lvl4pPr marL="1765530" marR="45155" indent="-353290" algn="l" defTabSz="1016000" rtl="0" latinLnBrk="0">
        <a:lnSpc>
          <a:spcPct val="100000"/>
        </a:lnSpc>
        <a:spcBef>
          <a:spcPts val="800"/>
        </a:spcBef>
        <a:spcAft>
          <a:spcPts val="0"/>
        </a:spcAft>
        <a:buClr>
          <a:srgbClr val="FFD300"/>
        </a:buClr>
        <a:buSzPct val="100000"/>
        <a:buFont typeface="Monotype Sorts"/>
        <a:buChar char=""/>
        <a:tabLst/>
        <a:defRPr sz="3400" b="0" i="0" u="none" strike="noStrike" cap="none" spc="0" baseline="0">
          <a:ln>
            <a:noFill/>
          </a:ln>
          <a:solidFill>
            <a:srgbClr val="000000"/>
          </a:solidFill>
          <a:uFill>
            <a:solidFill>
              <a:srgbClr val="000000"/>
            </a:solidFill>
          </a:uFill>
          <a:latin typeface="Tahoma"/>
          <a:ea typeface="Tahoma"/>
          <a:cs typeface="Tahoma"/>
          <a:sym typeface="Tahoma"/>
        </a:defRPr>
      </a:lvl4pPr>
      <a:lvl5pPr marL="2222730" marR="45155" indent="-353290" algn="l" defTabSz="1016000" rtl="0" latinLnBrk="0">
        <a:lnSpc>
          <a:spcPct val="100000"/>
        </a:lnSpc>
        <a:spcBef>
          <a:spcPts val="800"/>
        </a:spcBef>
        <a:spcAft>
          <a:spcPts val="0"/>
        </a:spcAft>
        <a:buClr>
          <a:srgbClr val="FFD300"/>
        </a:buClr>
        <a:buSzPct val="100000"/>
        <a:buFont typeface="Monotype Sorts"/>
        <a:buChar char=""/>
        <a:tabLst/>
        <a:defRPr sz="3400" b="0" i="0" u="none" strike="noStrike" cap="none" spc="0" baseline="0">
          <a:ln>
            <a:noFill/>
          </a:ln>
          <a:solidFill>
            <a:srgbClr val="000000"/>
          </a:solidFill>
          <a:uFill>
            <a:solidFill>
              <a:srgbClr val="000000"/>
            </a:solidFill>
          </a:uFill>
          <a:latin typeface="Tahoma"/>
          <a:ea typeface="Tahoma"/>
          <a:cs typeface="Tahoma"/>
          <a:sym typeface="Tahoma"/>
        </a:defRPr>
      </a:lvl5pPr>
      <a:lvl6pPr marL="2222730" marR="45155" indent="-353290" algn="l" defTabSz="1016000" rtl="0" latinLnBrk="0">
        <a:lnSpc>
          <a:spcPct val="100000"/>
        </a:lnSpc>
        <a:spcBef>
          <a:spcPts val="800"/>
        </a:spcBef>
        <a:spcAft>
          <a:spcPts val="0"/>
        </a:spcAft>
        <a:buClr>
          <a:srgbClr val="FFD300"/>
        </a:buClr>
        <a:buSzPct val="100000"/>
        <a:buFont typeface="Monotype Sorts"/>
        <a:buChar char=""/>
        <a:tabLst/>
        <a:defRPr sz="3400" b="0" i="0" u="none" strike="noStrike" cap="none" spc="0" baseline="0">
          <a:ln>
            <a:noFill/>
          </a:ln>
          <a:solidFill>
            <a:srgbClr val="000000"/>
          </a:solidFill>
          <a:uFill>
            <a:solidFill>
              <a:srgbClr val="000000"/>
            </a:solidFill>
          </a:uFill>
          <a:latin typeface="Tahoma"/>
          <a:ea typeface="Tahoma"/>
          <a:cs typeface="Tahoma"/>
          <a:sym typeface="Tahoma"/>
        </a:defRPr>
      </a:lvl6pPr>
      <a:lvl7pPr marL="2222730" marR="45155" indent="-353290" algn="l" defTabSz="1016000" rtl="0" latinLnBrk="0">
        <a:lnSpc>
          <a:spcPct val="100000"/>
        </a:lnSpc>
        <a:spcBef>
          <a:spcPts val="800"/>
        </a:spcBef>
        <a:spcAft>
          <a:spcPts val="0"/>
        </a:spcAft>
        <a:buClr>
          <a:srgbClr val="FFD300"/>
        </a:buClr>
        <a:buSzPct val="100000"/>
        <a:buFont typeface="Monotype Sorts"/>
        <a:buChar char=""/>
        <a:tabLst/>
        <a:defRPr sz="3400" b="0" i="0" u="none" strike="noStrike" cap="none" spc="0" baseline="0">
          <a:ln>
            <a:noFill/>
          </a:ln>
          <a:solidFill>
            <a:srgbClr val="000000"/>
          </a:solidFill>
          <a:uFill>
            <a:solidFill>
              <a:srgbClr val="000000"/>
            </a:solidFill>
          </a:uFill>
          <a:latin typeface="Tahoma"/>
          <a:ea typeface="Tahoma"/>
          <a:cs typeface="Tahoma"/>
          <a:sym typeface="Tahoma"/>
        </a:defRPr>
      </a:lvl7pPr>
      <a:lvl8pPr marL="2222730" marR="45155" indent="-353290" algn="l" defTabSz="1016000" rtl="0" latinLnBrk="0">
        <a:lnSpc>
          <a:spcPct val="100000"/>
        </a:lnSpc>
        <a:spcBef>
          <a:spcPts val="800"/>
        </a:spcBef>
        <a:spcAft>
          <a:spcPts val="0"/>
        </a:spcAft>
        <a:buClr>
          <a:srgbClr val="FFD300"/>
        </a:buClr>
        <a:buSzPct val="100000"/>
        <a:buFont typeface="Monotype Sorts"/>
        <a:buChar char=""/>
        <a:tabLst/>
        <a:defRPr sz="3400" b="0" i="0" u="none" strike="noStrike" cap="none" spc="0" baseline="0">
          <a:ln>
            <a:noFill/>
          </a:ln>
          <a:solidFill>
            <a:srgbClr val="000000"/>
          </a:solidFill>
          <a:uFill>
            <a:solidFill>
              <a:srgbClr val="000000"/>
            </a:solidFill>
          </a:uFill>
          <a:latin typeface="Tahoma"/>
          <a:ea typeface="Tahoma"/>
          <a:cs typeface="Tahoma"/>
          <a:sym typeface="Tahoma"/>
        </a:defRPr>
      </a:lvl8pPr>
      <a:lvl9pPr marL="2222730" marR="45155" indent="-353290" algn="l" defTabSz="1016000" rtl="0" latinLnBrk="0">
        <a:lnSpc>
          <a:spcPct val="100000"/>
        </a:lnSpc>
        <a:spcBef>
          <a:spcPts val="800"/>
        </a:spcBef>
        <a:spcAft>
          <a:spcPts val="0"/>
        </a:spcAft>
        <a:buClr>
          <a:srgbClr val="FFD300"/>
        </a:buClr>
        <a:buSzPct val="100000"/>
        <a:buFont typeface="Monotype Sorts"/>
        <a:buChar char=""/>
        <a:tabLst/>
        <a:defRPr sz="3400" b="0" i="0" u="none" strike="noStrike" cap="none" spc="0" baseline="0">
          <a:ln>
            <a:noFill/>
          </a:ln>
          <a:solidFill>
            <a:srgbClr val="000000"/>
          </a:solidFill>
          <a:uFill>
            <a:solidFill>
              <a:srgbClr val="000000"/>
            </a:solidFill>
          </a:uFill>
          <a:latin typeface="Tahoma"/>
          <a:ea typeface="Tahoma"/>
          <a:cs typeface="Tahoma"/>
          <a:sym typeface="Tahoma"/>
        </a:defRPr>
      </a:lvl9pPr>
    </p:bodyStyle>
    <p:otherStyle>
      <a:lvl1pPr marL="0" marR="0" indent="0" algn="ctr" defTabSz="508000" latinLnBrk="0">
        <a:lnSpc>
          <a:spcPct val="100000"/>
        </a:lnSpc>
        <a:spcBef>
          <a:spcPts val="0"/>
        </a:spcBef>
        <a:spcAft>
          <a:spcPts val="0"/>
        </a:spcAft>
        <a:buClrTx/>
        <a:buSzTx/>
        <a:buFontTx/>
        <a:buNone/>
        <a:tabLst/>
        <a:defRPr sz="1400" b="0" i="0" u="none" strike="noStrike" cap="none" spc="0" baseline="0">
          <a:ln>
            <a:noFill/>
          </a:ln>
          <a:solidFill>
            <a:schemeClr val="tx1"/>
          </a:solidFill>
          <a:uFill>
            <a:solidFill>
              <a:srgbClr val="716A61"/>
            </a:solidFill>
          </a:uFill>
          <a:latin typeface="+mn-lt"/>
          <a:ea typeface="+mn-ea"/>
          <a:cs typeface="+mn-cs"/>
          <a:sym typeface="Arial"/>
        </a:defRPr>
      </a:lvl1pPr>
      <a:lvl2pPr marL="0" marR="0" indent="228600" algn="ctr" defTabSz="508000" latinLnBrk="0">
        <a:lnSpc>
          <a:spcPct val="100000"/>
        </a:lnSpc>
        <a:spcBef>
          <a:spcPts val="0"/>
        </a:spcBef>
        <a:spcAft>
          <a:spcPts val="0"/>
        </a:spcAft>
        <a:buClrTx/>
        <a:buSzTx/>
        <a:buFontTx/>
        <a:buNone/>
        <a:tabLst/>
        <a:defRPr sz="1400" b="0" i="0" u="none" strike="noStrike" cap="none" spc="0" baseline="0">
          <a:ln>
            <a:noFill/>
          </a:ln>
          <a:solidFill>
            <a:schemeClr val="tx1"/>
          </a:solidFill>
          <a:uFill>
            <a:solidFill>
              <a:srgbClr val="716A61"/>
            </a:solidFill>
          </a:uFill>
          <a:latin typeface="+mn-lt"/>
          <a:ea typeface="+mn-ea"/>
          <a:cs typeface="+mn-cs"/>
          <a:sym typeface="Arial"/>
        </a:defRPr>
      </a:lvl2pPr>
      <a:lvl3pPr marL="0" marR="0" indent="457200" algn="ctr" defTabSz="508000" latinLnBrk="0">
        <a:lnSpc>
          <a:spcPct val="100000"/>
        </a:lnSpc>
        <a:spcBef>
          <a:spcPts val="0"/>
        </a:spcBef>
        <a:spcAft>
          <a:spcPts val="0"/>
        </a:spcAft>
        <a:buClrTx/>
        <a:buSzTx/>
        <a:buFontTx/>
        <a:buNone/>
        <a:tabLst/>
        <a:defRPr sz="1400" b="0" i="0" u="none" strike="noStrike" cap="none" spc="0" baseline="0">
          <a:ln>
            <a:noFill/>
          </a:ln>
          <a:solidFill>
            <a:schemeClr val="tx1"/>
          </a:solidFill>
          <a:uFill>
            <a:solidFill>
              <a:srgbClr val="716A61"/>
            </a:solidFill>
          </a:uFill>
          <a:latin typeface="+mn-lt"/>
          <a:ea typeface="+mn-ea"/>
          <a:cs typeface="+mn-cs"/>
          <a:sym typeface="Arial"/>
        </a:defRPr>
      </a:lvl3pPr>
      <a:lvl4pPr marL="0" marR="0" indent="685800" algn="ctr" defTabSz="508000" latinLnBrk="0">
        <a:lnSpc>
          <a:spcPct val="100000"/>
        </a:lnSpc>
        <a:spcBef>
          <a:spcPts val="0"/>
        </a:spcBef>
        <a:spcAft>
          <a:spcPts val="0"/>
        </a:spcAft>
        <a:buClrTx/>
        <a:buSzTx/>
        <a:buFontTx/>
        <a:buNone/>
        <a:tabLst/>
        <a:defRPr sz="1400" b="0" i="0" u="none" strike="noStrike" cap="none" spc="0" baseline="0">
          <a:ln>
            <a:noFill/>
          </a:ln>
          <a:solidFill>
            <a:schemeClr val="tx1"/>
          </a:solidFill>
          <a:uFill>
            <a:solidFill>
              <a:srgbClr val="716A61"/>
            </a:solidFill>
          </a:uFill>
          <a:latin typeface="+mn-lt"/>
          <a:ea typeface="+mn-ea"/>
          <a:cs typeface="+mn-cs"/>
          <a:sym typeface="Arial"/>
        </a:defRPr>
      </a:lvl4pPr>
      <a:lvl5pPr marL="0" marR="0" indent="914400" algn="ctr" defTabSz="508000" latinLnBrk="0">
        <a:lnSpc>
          <a:spcPct val="100000"/>
        </a:lnSpc>
        <a:spcBef>
          <a:spcPts val="0"/>
        </a:spcBef>
        <a:spcAft>
          <a:spcPts val="0"/>
        </a:spcAft>
        <a:buClrTx/>
        <a:buSzTx/>
        <a:buFontTx/>
        <a:buNone/>
        <a:tabLst/>
        <a:defRPr sz="1400" b="0" i="0" u="none" strike="noStrike" cap="none" spc="0" baseline="0">
          <a:ln>
            <a:noFill/>
          </a:ln>
          <a:solidFill>
            <a:schemeClr val="tx1"/>
          </a:solidFill>
          <a:uFill>
            <a:solidFill>
              <a:srgbClr val="716A61"/>
            </a:solidFill>
          </a:uFill>
          <a:latin typeface="+mn-lt"/>
          <a:ea typeface="+mn-ea"/>
          <a:cs typeface="+mn-cs"/>
          <a:sym typeface="Arial"/>
        </a:defRPr>
      </a:lvl5pPr>
      <a:lvl6pPr marL="0" marR="0" indent="1143000" algn="ctr" defTabSz="508000" latinLnBrk="0">
        <a:lnSpc>
          <a:spcPct val="100000"/>
        </a:lnSpc>
        <a:spcBef>
          <a:spcPts val="0"/>
        </a:spcBef>
        <a:spcAft>
          <a:spcPts val="0"/>
        </a:spcAft>
        <a:buClrTx/>
        <a:buSzTx/>
        <a:buFontTx/>
        <a:buNone/>
        <a:tabLst/>
        <a:defRPr sz="1400" b="0" i="0" u="none" strike="noStrike" cap="none" spc="0" baseline="0">
          <a:ln>
            <a:noFill/>
          </a:ln>
          <a:solidFill>
            <a:schemeClr val="tx1"/>
          </a:solidFill>
          <a:uFill>
            <a:solidFill>
              <a:srgbClr val="716A61"/>
            </a:solidFill>
          </a:uFill>
          <a:latin typeface="+mn-lt"/>
          <a:ea typeface="+mn-ea"/>
          <a:cs typeface="+mn-cs"/>
          <a:sym typeface="Arial"/>
        </a:defRPr>
      </a:lvl6pPr>
      <a:lvl7pPr marL="0" marR="0" indent="1371600" algn="ctr" defTabSz="508000" latinLnBrk="0">
        <a:lnSpc>
          <a:spcPct val="100000"/>
        </a:lnSpc>
        <a:spcBef>
          <a:spcPts val="0"/>
        </a:spcBef>
        <a:spcAft>
          <a:spcPts val="0"/>
        </a:spcAft>
        <a:buClrTx/>
        <a:buSzTx/>
        <a:buFontTx/>
        <a:buNone/>
        <a:tabLst/>
        <a:defRPr sz="1400" b="0" i="0" u="none" strike="noStrike" cap="none" spc="0" baseline="0">
          <a:ln>
            <a:noFill/>
          </a:ln>
          <a:solidFill>
            <a:schemeClr val="tx1"/>
          </a:solidFill>
          <a:uFill>
            <a:solidFill>
              <a:srgbClr val="716A61"/>
            </a:solidFill>
          </a:uFill>
          <a:latin typeface="+mn-lt"/>
          <a:ea typeface="+mn-ea"/>
          <a:cs typeface="+mn-cs"/>
          <a:sym typeface="Arial"/>
        </a:defRPr>
      </a:lvl7pPr>
      <a:lvl8pPr marL="0" marR="0" indent="1600200" algn="ctr" defTabSz="508000" latinLnBrk="0">
        <a:lnSpc>
          <a:spcPct val="100000"/>
        </a:lnSpc>
        <a:spcBef>
          <a:spcPts val="0"/>
        </a:spcBef>
        <a:spcAft>
          <a:spcPts val="0"/>
        </a:spcAft>
        <a:buClrTx/>
        <a:buSzTx/>
        <a:buFontTx/>
        <a:buNone/>
        <a:tabLst/>
        <a:defRPr sz="1400" b="0" i="0" u="none" strike="noStrike" cap="none" spc="0" baseline="0">
          <a:ln>
            <a:noFill/>
          </a:ln>
          <a:solidFill>
            <a:schemeClr val="tx1"/>
          </a:solidFill>
          <a:uFill>
            <a:solidFill>
              <a:srgbClr val="716A61"/>
            </a:solidFill>
          </a:uFill>
          <a:latin typeface="+mn-lt"/>
          <a:ea typeface="+mn-ea"/>
          <a:cs typeface="+mn-cs"/>
          <a:sym typeface="Arial"/>
        </a:defRPr>
      </a:lvl8pPr>
      <a:lvl9pPr marL="0" marR="0" indent="1828800" algn="ctr" defTabSz="508000" latinLnBrk="0">
        <a:lnSpc>
          <a:spcPct val="100000"/>
        </a:lnSpc>
        <a:spcBef>
          <a:spcPts val="0"/>
        </a:spcBef>
        <a:spcAft>
          <a:spcPts val="0"/>
        </a:spcAft>
        <a:buClrTx/>
        <a:buSzTx/>
        <a:buFontTx/>
        <a:buNone/>
        <a:tabLst/>
        <a:defRPr sz="1400" b="0" i="0" u="none" strike="noStrike" cap="none" spc="0" baseline="0">
          <a:ln>
            <a:noFill/>
          </a:ln>
          <a:solidFill>
            <a:schemeClr val="tx1"/>
          </a:solidFill>
          <a:uFill>
            <a:solidFill>
              <a:srgbClr val="716A61"/>
            </a:solidFill>
          </a:uFill>
          <a:latin typeface="+mn-lt"/>
          <a:ea typeface="+mn-ea"/>
          <a:cs typeface="+mn-cs"/>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6.jp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8.jpeg"/><Relationship Id="rId5" Type="http://schemas.openxmlformats.org/officeDocument/2006/relationships/image" Target="../media/image7.png"/><Relationship Id="rId4"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9.png"/><Relationship Id="rId4"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11.jpeg"/><Relationship Id="rId5" Type="http://schemas.openxmlformats.org/officeDocument/2006/relationships/image" Target="../media/image10.png"/><Relationship Id="rId4"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12.png"/><Relationship Id="rId5" Type="http://schemas.openxmlformats.org/officeDocument/2006/relationships/image" Target="../media/image7.png"/><Relationship Id="rId4"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5.mp4"/><Relationship Id="rId1" Type="http://schemas.microsoft.com/office/2007/relationships/media" Target="../media/media5.mp4"/><Relationship Id="rId5" Type="http://schemas.openxmlformats.org/officeDocument/2006/relationships/image" Target="../media/image13.png"/><Relationship Id="rId4"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6.mp4"/><Relationship Id="rId1" Type="http://schemas.microsoft.com/office/2007/relationships/media" Target="../media/media6.mp4"/><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notesSlide" Target="../notesSlides/notesSlide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89000" y="3118991"/>
            <a:ext cx="7772400" cy="107721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457200" rtl="0" fontAlgn="auto" latinLnBrk="0" hangingPunct="0">
              <a:lnSpc>
                <a:spcPts val="3800"/>
              </a:lnSpc>
              <a:spcBef>
                <a:spcPts val="0"/>
              </a:spcBef>
              <a:spcAft>
                <a:spcPts val="0"/>
              </a:spcAft>
              <a:buClrTx/>
              <a:buSzTx/>
              <a:buFontTx/>
              <a:buNone/>
              <a:tabLst>
                <a:tab pos="838200" algn="l"/>
              </a:tabLst>
            </a:pPr>
            <a:r>
              <a:rPr kumimoji="0" lang="en-US" sz="3200" b="0" i="0" u="none" strike="noStrike" cap="none" spc="0" normalizeH="0" baseline="0" dirty="0">
                <a:ln>
                  <a:noFill/>
                </a:ln>
                <a:solidFill>
                  <a:srgbClr val="000000"/>
                </a:solidFill>
                <a:effectLst/>
                <a:uFillTx/>
                <a:latin typeface="+mn-lt"/>
                <a:ea typeface="+mn-ea"/>
                <a:cs typeface="+mn-cs"/>
                <a:sym typeface="Gill Sans"/>
              </a:rPr>
              <a:t>Essential Question :  How</a:t>
            </a:r>
            <a:r>
              <a:rPr kumimoji="0" lang="en-US" sz="3200" b="0" i="0" u="none" strike="noStrike" cap="none" spc="0" normalizeH="0" dirty="0">
                <a:ln>
                  <a:noFill/>
                </a:ln>
                <a:solidFill>
                  <a:srgbClr val="000000"/>
                </a:solidFill>
                <a:effectLst/>
                <a:uFillTx/>
                <a:latin typeface="+mn-lt"/>
                <a:ea typeface="+mn-ea"/>
                <a:cs typeface="+mn-cs"/>
                <a:sym typeface="Gill Sans"/>
              </a:rPr>
              <a:t> do children cognitively develop?</a:t>
            </a:r>
            <a:endParaRPr kumimoji="0" lang="en-US" sz="3200" b="0" i="0" u="none" strike="noStrike" cap="none" spc="0" normalizeH="0" baseline="0" dirty="0">
              <a:ln>
                <a:noFill/>
              </a:ln>
              <a:solidFill>
                <a:srgbClr val="000000"/>
              </a:solidFill>
              <a:effectLst/>
              <a:uFillTx/>
              <a:latin typeface="+mn-lt"/>
              <a:ea typeface="+mn-ea"/>
              <a:cs typeface="+mn-cs"/>
              <a:sym typeface="Gill Sans"/>
            </a:endParaRPr>
          </a:p>
        </p:txBody>
      </p:sp>
    </p:spTree>
    <p:extLst>
      <p:ext uri="{BB962C8B-B14F-4D97-AF65-F5344CB8AC3E}">
        <p14:creationId xmlns:p14="http://schemas.microsoft.com/office/powerpoint/2010/main" val="1454682569"/>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Shape 117"/>
          <p:cNvSpPr/>
          <p:nvPr/>
        </p:nvSpPr>
        <p:spPr>
          <a:xfrm>
            <a:off x="1262953" y="1417477"/>
            <a:ext cx="7689038" cy="496368"/>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spAutoFit/>
          </a:bodyPr>
          <a:lstStyle>
            <a:lvl1pPr marL="575732" indent="-575732" algn="l">
              <a:lnSpc>
                <a:spcPts val="33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 pos="6832600" algn="l"/>
              </a:tabLst>
              <a:defRPr sz="2800" b="1" spc="454">
                <a:solidFill>
                  <a:srgbClr val="39393B"/>
                </a:solidFill>
                <a:latin typeface="Arial"/>
                <a:ea typeface="Arial"/>
                <a:cs typeface="Arial"/>
                <a:sym typeface="Arial"/>
              </a:defRPr>
            </a:lvl1pPr>
          </a:lstStyle>
          <a:p>
            <a:r>
              <a:rPr dirty="0"/>
              <a:t>III. Attachment is Needed</a:t>
            </a:r>
          </a:p>
        </p:txBody>
      </p:sp>
      <p:sp>
        <p:nvSpPr>
          <p:cNvPr id="118" name="Shape 118"/>
          <p:cNvSpPr/>
          <p:nvPr/>
        </p:nvSpPr>
        <p:spPr>
          <a:xfrm>
            <a:off x="4322233" y="2144631"/>
            <a:ext cx="5661687" cy="4562861"/>
          </a:xfrm>
          <a:prstGeom prst="rect">
            <a:avLst/>
          </a:prstGeom>
          <a:solidFill>
            <a:srgbClr val="FFFFFF"/>
          </a:solidFill>
          <a:ln w="63500">
            <a:solidFill>
              <a:srgbClr val="000000"/>
            </a:solidFill>
            <a:miter lim="400000"/>
          </a:ln>
          <a:extLst>
            <a:ext uri="{C572A759-6A51-4108-AA02-DFA0A04FC94B}">
              <ma14:wrappingTextBoxFlag xmlns:ma14="http://schemas.microsoft.com/office/mac/drawingml/2011/main" xmlns="" val="1"/>
            </a:ext>
          </a:extLst>
        </p:spPr>
        <p:txBody>
          <a:bodyPr lIns="50800" tIns="50800" rIns="50800" bIns="50800">
            <a:spAutoFit/>
          </a:bodyPr>
          <a:lstStyle/>
          <a:p>
            <a:pPr marL="575732" indent="-575732" algn="l">
              <a:lnSpc>
                <a:spcPts val="26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 pos="6832600" algn="l"/>
              </a:tabLst>
              <a:defRPr sz="2200" b="1" spc="-88">
                <a:solidFill>
                  <a:srgbClr val="202326"/>
                </a:solidFill>
                <a:latin typeface="Arial"/>
                <a:ea typeface="Arial"/>
                <a:cs typeface="Arial"/>
                <a:sym typeface="Arial"/>
              </a:defRPr>
            </a:pPr>
            <a:r>
              <a:rPr dirty="0"/>
              <a:t>Research Shows: </a:t>
            </a:r>
          </a:p>
          <a:p>
            <a:pPr marL="575732" indent="-575732" algn="l">
              <a:lnSpc>
                <a:spcPts val="26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 pos="6832600" algn="l"/>
              </a:tabLst>
              <a:defRPr sz="2200" spc="-88">
                <a:solidFill>
                  <a:srgbClr val="202326"/>
                </a:solidFill>
                <a:latin typeface="Arial"/>
                <a:ea typeface="Arial"/>
                <a:cs typeface="Arial"/>
                <a:sym typeface="Arial"/>
              </a:defRPr>
            </a:pPr>
            <a:r>
              <a:rPr dirty="0"/>
              <a:t> • Orphans w/o attachments w/adults</a:t>
            </a:r>
          </a:p>
          <a:p>
            <a:pPr marL="575732" lvl="1" indent="-232832" algn="l">
              <a:lnSpc>
                <a:spcPts val="26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 pos="6832600" algn="l"/>
              </a:tabLst>
              <a:defRPr sz="2200" spc="-88">
                <a:solidFill>
                  <a:srgbClr val="202326"/>
                </a:solidFill>
                <a:latin typeface="Arial"/>
                <a:ea typeface="Arial"/>
                <a:cs typeface="Arial"/>
                <a:sym typeface="Arial"/>
              </a:defRPr>
            </a:pPr>
            <a:r>
              <a:rPr dirty="0"/>
              <a:t>- lower I.Q. scores</a:t>
            </a:r>
          </a:p>
          <a:p>
            <a:pPr marL="575732" lvl="1" indent="-232832" algn="l">
              <a:lnSpc>
                <a:spcPts val="35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 pos="6832600" algn="l"/>
              </a:tabLst>
              <a:defRPr sz="2200" spc="-88">
                <a:solidFill>
                  <a:srgbClr val="202326"/>
                </a:solidFill>
                <a:latin typeface="Arial"/>
                <a:ea typeface="Arial"/>
                <a:cs typeface="Arial"/>
                <a:sym typeface="Arial"/>
              </a:defRPr>
            </a:pPr>
            <a:r>
              <a:rPr dirty="0"/>
              <a:t>- higher anxiety disorders</a:t>
            </a:r>
          </a:p>
          <a:p>
            <a:pPr marL="575732" indent="-575732" algn="l">
              <a:lnSpc>
                <a:spcPts val="26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 pos="6832600" algn="l"/>
              </a:tabLst>
              <a:defRPr sz="2200" b="1" spc="-88">
                <a:solidFill>
                  <a:srgbClr val="202326"/>
                </a:solidFill>
                <a:latin typeface="Arial"/>
                <a:ea typeface="Arial"/>
                <a:cs typeface="Arial"/>
                <a:sym typeface="Arial"/>
              </a:defRPr>
            </a:pPr>
            <a:r>
              <a:rPr dirty="0"/>
              <a:t>• unloved may become unloving </a:t>
            </a:r>
          </a:p>
          <a:p>
            <a:pPr marL="575732" lvl="1" indent="-232832" algn="l">
              <a:lnSpc>
                <a:spcPts val="26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 pos="6832600" algn="l"/>
              </a:tabLst>
              <a:defRPr sz="2200" spc="-88">
                <a:solidFill>
                  <a:srgbClr val="202326"/>
                </a:solidFill>
                <a:latin typeface="Arial"/>
                <a:ea typeface="Arial"/>
                <a:cs typeface="Arial"/>
                <a:sym typeface="Arial"/>
              </a:defRPr>
            </a:pPr>
            <a:r>
              <a:rPr dirty="0"/>
              <a:t>-  many murderers report being neglected or battered as children </a:t>
            </a:r>
          </a:p>
          <a:p>
            <a:pPr marL="575732" lvl="1" indent="-232832" algn="l">
              <a:lnSpc>
                <a:spcPts val="26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 pos="6832600" algn="l"/>
              </a:tabLst>
              <a:defRPr sz="2200" spc="-88">
                <a:solidFill>
                  <a:srgbClr val="202326"/>
                </a:solidFill>
                <a:latin typeface="Arial"/>
                <a:ea typeface="Arial"/>
                <a:cs typeface="Arial"/>
                <a:sym typeface="Arial"/>
              </a:defRPr>
            </a:pPr>
            <a:r>
              <a:rPr dirty="0"/>
              <a:t>- 30% of abused children abuse their children</a:t>
            </a:r>
          </a:p>
          <a:p>
            <a:pPr marL="575732" lvl="1" indent="-232832" algn="l">
              <a:lnSpc>
                <a:spcPts val="26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 pos="6832600" algn="l"/>
              </a:tabLst>
              <a:defRPr sz="2200" spc="-88">
                <a:solidFill>
                  <a:srgbClr val="202326"/>
                </a:solidFill>
                <a:latin typeface="Arial"/>
                <a:ea typeface="Arial"/>
                <a:cs typeface="Arial"/>
                <a:sym typeface="Arial"/>
              </a:defRPr>
            </a:pPr>
            <a:r>
              <a:rPr dirty="0"/>
              <a:t>- physically/sexually abused increased risk for </a:t>
            </a:r>
          </a:p>
          <a:p>
            <a:pPr marL="575732" lvl="2" indent="110067" algn="l">
              <a:lnSpc>
                <a:spcPts val="26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 pos="6832600" algn="l"/>
              </a:tabLst>
              <a:defRPr sz="2200" spc="-88">
                <a:solidFill>
                  <a:srgbClr val="202326"/>
                </a:solidFill>
                <a:latin typeface="Arial"/>
                <a:ea typeface="Arial"/>
                <a:cs typeface="Arial"/>
                <a:sym typeface="Arial"/>
              </a:defRPr>
            </a:pPr>
            <a:r>
              <a:rPr dirty="0"/>
              <a:t>- health problems</a:t>
            </a:r>
          </a:p>
          <a:p>
            <a:pPr marL="575732" lvl="2" indent="110067" algn="l">
              <a:lnSpc>
                <a:spcPts val="26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 pos="6832600" algn="l"/>
              </a:tabLst>
              <a:defRPr sz="2200" spc="-88">
                <a:solidFill>
                  <a:srgbClr val="202326"/>
                </a:solidFill>
                <a:latin typeface="Arial"/>
                <a:ea typeface="Arial"/>
                <a:cs typeface="Arial"/>
                <a:sym typeface="Arial"/>
              </a:defRPr>
            </a:pPr>
            <a:r>
              <a:rPr dirty="0"/>
              <a:t>- psych disorders</a:t>
            </a:r>
          </a:p>
          <a:p>
            <a:pPr marL="575732" lvl="2" indent="110067" algn="l">
              <a:lnSpc>
                <a:spcPts val="26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 pos="6832600" algn="l"/>
              </a:tabLst>
              <a:defRPr sz="2200" spc="-88">
                <a:solidFill>
                  <a:srgbClr val="202326"/>
                </a:solidFill>
                <a:latin typeface="Arial"/>
                <a:ea typeface="Arial"/>
                <a:cs typeface="Arial"/>
                <a:sym typeface="Arial"/>
              </a:defRPr>
            </a:pPr>
            <a:r>
              <a:rPr dirty="0"/>
              <a:t>- substance abuse</a:t>
            </a:r>
          </a:p>
          <a:p>
            <a:pPr marL="575732" lvl="2" indent="110067" algn="l">
              <a:lnSpc>
                <a:spcPts val="26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 pos="6832600" algn="l"/>
              </a:tabLst>
              <a:defRPr sz="2200" spc="-88">
                <a:solidFill>
                  <a:srgbClr val="202326"/>
                </a:solidFill>
                <a:latin typeface="Arial"/>
                <a:ea typeface="Arial"/>
                <a:cs typeface="Arial"/>
                <a:sym typeface="Arial"/>
              </a:defRPr>
            </a:pPr>
            <a:r>
              <a:rPr dirty="0"/>
              <a:t>- criminality</a:t>
            </a:r>
          </a:p>
        </p:txBody>
      </p:sp>
      <p:sp>
        <p:nvSpPr>
          <p:cNvPr id="119" name="Shape 119"/>
          <p:cNvSpPr/>
          <p:nvPr/>
        </p:nvSpPr>
        <p:spPr>
          <a:xfrm>
            <a:off x="120650" y="135621"/>
            <a:ext cx="9918700" cy="1295401"/>
          </a:xfrm>
          <a:prstGeom prst="rect">
            <a:avLst/>
          </a:prstGeom>
          <a:ln w="12700">
            <a:miter lim="400000"/>
          </a:ln>
          <a:effectLst>
            <a:outerShdw blurRad="38100" dist="63500" dir="4140000" rotWithShape="0">
              <a:srgbClr val="000000"/>
            </a:outerShdw>
          </a:effectLst>
          <a:extLst>
            <a:ext uri="{C572A759-6A51-4108-AA02-DFA0A04FC94B}">
              <ma14:wrappingTextBoxFlag xmlns:ma14="http://schemas.microsoft.com/office/mac/drawingml/2011/main" xmlns="" val="1"/>
            </a:ext>
          </a:extLst>
        </p:spPr>
        <p:txBody>
          <a:bodyPr lIns="50800" tIns="50800" rIns="50800" bIns="50800">
            <a:spAutoFit/>
          </a:bodyPr>
          <a:lstStyle/>
          <a:p>
            <a:pPr algn="l">
              <a:lnSpc>
                <a:spcPts val="4800"/>
              </a:lnSpc>
              <a:tabLst>
                <a:tab pos="355600" algn="l"/>
                <a:tab pos="711200" algn="l"/>
                <a:tab pos="1422400" algn="l"/>
                <a:tab pos="1574800" algn="l"/>
                <a:tab pos="1778000" algn="l"/>
                <a:tab pos="2133600" algn="l"/>
                <a:tab pos="2489200" algn="l"/>
                <a:tab pos="2844800" algn="l"/>
                <a:tab pos="3200400" algn="l"/>
                <a:tab pos="3556000" algn="l"/>
                <a:tab pos="3911600" algn="l"/>
                <a:tab pos="4267200" algn="l"/>
                <a:tab pos="9944100" algn="l"/>
              </a:tabLst>
              <a:defRPr sz="4000" spc="1940">
                <a:solidFill>
                  <a:srgbClr val="A6AAA9"/>
                </a:solidFill>
                <a:latin typeface="Arial"/>
                <a:ea typeface="Arial"/>
                <a:cs typeface="Arial"/>
                <a:sym typeface="Arial"/>
              </a:defRPr>
            </a:pPr>
            <a:r>
              <a:rPr spc="1340" dirty="0"/>
              <a:t>III. </a:t>
            </a:r>
            <a:r>
              <a:rPr dirty="0"/>
              <a:t>COGNITIVE </a:t>
            </a:r>
          </a:p>
          <a:p>
            <a:pPr algn="l">
              <a:lnSpc>
                <a:spcPts val="4800"/>
              </a:lnSpc>
              <a:tabLst>
                <a:tab pos="1574800" algn="l"/>
                <a:tab pos="1600200" algn="l"/>
                <a:tab pos="1778000" algn="l"/>
                <a:tab pos="2133600" algn="l"/>
                <a:tab pos="2489200" algn="l"/>
                <a:tab pos="2844800" algn="l"/>
                <a:tab pos="3200400" algn="l"/>
                <a:tab pos="3556000" algn="l"/>
                <a:tab pos="3911600" algn="l"/>
                <a:tab pos="4267200" algn="l"/>
                <a:tab pos="9944100" algn="l"/>
              </a:tabLst>
              <a:defRPr sz="4000" spc="1940">
                <a:solidFill>
                  <a:srgbClr val="A6AAA9"/>
                </a:solidFill>
                <a:latin typeface="Arial"/>
                <a:ea typeface="Arial"/>
                <a:cs typeface="Arial"/>
                <a:sym typeface="Arial"/>
              </a:defRPr>
            </a:pPr>
            <a:r>
              <a:rPr dirty="0"/>
              <a:t>		DEVELOPMENT</a:t>
            </a:r>
          </a:p>
        </p:txBody>
      </p:sp>
      <p:pic>
        <p:nvPicPr>
          <p:cNvPr id="120" name="cribs_-_babies_in_orphanage-1.jpg"/>
          <p:cNvPicPr>
            <a:picLocks/>
          </p:cNvPicPr>
          <p:nvPr/>
        </p:nvPicPr>
        <p:blipFill>
          <a:blip r:embed="rId3"/>
          <a:srcRect l="14574" r="14574"/>
          <a:stretch>
            <a:fillRect/>
          </a:stretch>
        </p:blipFill>
        <p:spPr>
          <a:xfrm>
            <a:off x="151733" y="2148318"/>
            <a:ext cx="4047080" cy="4563010"/>
          </a:xfrm>
          <a:prstGeom prst="rect">
            <a:avLst/>
          </a:prstGeom>
          <a:ln w="63500">
            <a:solidFill>
              <a:srgbClr val="000000"/>
            </a:solidFill>
            <a:miter lim="400000"/>
          </a:ln>
        </p:spPr>
      </p:pic>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l="15225" r="38609"/>
          <a:stretch/>
        </p:blipFill>
        <p:spPr>
          <a:xfrm>
            <a:off x="151733" y="2148318"/>
            <a:ext cx="4047080" cy="456301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push/>
      </p:transition>
    </mc:Choice>
    <mc:Fallback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9" presetClass="entr" presetSubtype="5" fill="hold" grpId="2" nodeType="afterEffect">
                                  <p:stCondLst>
                                    <p:cond delay="0"/>
                                  </p:stCondLst>
                                  <p:iterate>
                                    <p:tmAbs val="0"/>
                                  </p:iterate>
                                  <p:childTnLst>
                                    <p:set>
                                      <p:cBhvr>
                                        <p:cTn id="6" fill="hold"/>
                                        <p:tgtEl>
                                          <p:spTgt spid="118">
                                            <p:bg/>
                                          </p:spTgt>
                                        </p:tgtEl>
                                        <p:attrNameLst>
                                          <p:attrName>style.visibility</p:attrName>
                                        </p:attrNameLst>
                                      </p:cBhvr>
                                      <p:to>
                                        <p:strVal val="visible"/>
                                      </p:to>
                                    </p:set>
                                    <p:anim calcmode="lin" valueType="num">
                                      <p:cBhvr>
                                        <p:cTn id="7" dur="1000" fill="hold"/>
                                        <p:tgtEl>
                                          <p:spTgt spid="118">
                                            <p:bg/>
                                          </p:spTgt>
                                        </p:tgtEl>
                                        <p:attrNameLst>
                                          <p:attrName>ppt_w</p:attrName>
                                        </p:attrNameLst>
                                      </p:cBhvr>
                                      <p:tavLst>
                                        <p:tav tm="0">
                                          <p:val>
                                            <p:strVal val="#ppt_w"/>
                                          </p:val>
                                        </p:tav>
                                        <p:tav tm="100000">
                                          <p:val>
                                            <p:strVal val="#ppt_w"/>
                                          </p:val>
                                        </p:tav>
                                      </p:tavLst>
                                    </p:anim>
                                    <p:anim calcmode="lin" valueType="num">
                                      <p:cBhvr>
                                        <p:cTn id="8" dur="1000" fill="hold"/>
                                        <p:tgtEl>
                                          <p:spTgt spid="118">
                                            <p:bg/>
                                          </p:spTgt>
                                        </p:tgtEl>
                                        <p:attrNameLst>
                                          <p:attrName>ppt_h</p:attrName>
                                        </p:attrNameLst>
                                      </p:cBhvr>
                                      <p:tavLst>
                                        <p:tav tm="0" fmla="#ppt_h*sin(2.5*pi*$)">
                                          <p:val>
                                            <p:fltVal val="0"/>
                                          </p:val>
                                        </p:tav>
                                        <p:tav tm="100000">
                                          <p:val>
                                            <p:fltVal val="1"/>
                                          </p:val>
                                        </p:tav>
                                      </p:tavLst>
                                    </p:anim>
                                  </p:childTnLst>
                                </p:cTn>
                              </p:par>
                              <p:par>
                                <p:cTn id="9" presetID="19" presetClass="entr" presetSubtype="5" fill="hold" grpId="2" nodeType="withEffect">
                                  <p:stCondLst>
                                    <p:cond delay="0"/>
                                  </p:stCondLst>
                                  <p:iterate>
                                    <p:tmAbs val="0"/>
                                  </p:iterate>
                                  <p:childTnLst>
                                    <p:set>
                                      <p:cBhvr>
                                        <p:cTn id="10" fill="hold"/>
                                        <p:tgtEl>
                                          <p:spTgt spid="118">
                                            <p:txEl>
                                              <p:pRg st="0" end="0"/>
                                            </p:txEl>
                                          </p:spTgt>
                                        </p:tgtEl>
                                        <p:attrNameLst>
                                          <p:attrName>style.visibility</p:attrName>
                                        </p:attrNameLst>
                                      </p:cBhvr>
                                      <p:to>
                                        <p:strVal val="visible"/>
                                      </p:to>
                                    </p:set>
                                    <p:animEffect transition="in" filter="fade">
                                      <p:cBhvr>
                                        <p:cTn id="11" dur="1000" fill="hold"/>
                                        <p:tgtEl>
                                          <p:spTgt spid="118">
                                            <p:txEl>
                                              <p:pRg st="0" end="0"/>
                                            </p:txEl>
                                          </p:spTgt>
                                        </p:tgtEl>
                                      </p:cBhvr>
                                    </p:animEffect>
                                    <p:anim calcmode="lin" valueType="num">
                                      <p:cBhvr>
                                        <p:cTn id="12" dur="1000" fill="hold"/>
                                        <p:tgtEl>
                                          <p:spTgt spid="118">
                                            <p:txEl>
                                              <p:pRg st="0" end="0"/>
                                            </p:txEl>
                                          </p:spTgt>
                                        </p:tgtEl>
                                        <p:attrNameLst>
                                          <p:attrName>ppt_w</p:attrName>
                                        </p:attrNameLst>
                                      </p:cBhvr>
                                      <p:tavLst>
                                        <p:tav tm="0">
                                          <p:val>
                                            <p:strVal val="#ppt_w"/>
                                          </p:val>
                                        </p:tav>
                                        <p:tav tm="100000">
                                          <p:val>
                                            <p:strVal val="#ppt_w"/>
                                          </p:val>
                                        </p:tav>
                                      </p:tavLst>
                                    </p:anim>
                                    <p:anim calcmode="lin" valueType="num">
                                      <p:cBhvr>
                                        <p:cTn id="13" dur="1000" fill="hold"/>
                                        <p:tgtEl>
                                          <p:spTgt spid="118">
                                            <p:txEl>
                                              <p:pRg st="0" end="0"/>
                                            </p:txEl>
                                          </p:spTgt>
                                        </p:tgtEl>
                                        <p:attrNameLst>
                                          <p:attrName>ppt_h</p:attrName>
                                        </p:attrNameLst>
                                      </p:cBhvr>
                                      <p:tavLst>
                                        <p:tav tm="0" fmla="#ppt_h*sin(2.5*pi*$)">
                                          <p:val>
                                            <p:fltVal val="0"/>
                                          </p:val>
                                        </p:tav>
                                        <p:tav tm="100000">
                                          <p:val>
                                            <p:fltVal val="1"/>
                                          </p:val>
                                        </p:tav>
                                      </p:tavLst>
                                    </p:anim>
                                  </p:childTnLst>
                                </p:cTn>
                              </p:par>
                            </p:childTnLst>
                          </p:cTn>
                        </p:par>
                        <p:par>
                          <p:cTn id="14" fill="hold">
                            <p:stCondLst>
                              <p:cond delay="1000"/>
                            </p:stCondLst>
                            <p:childTnLst>
                              <p:par>
                                <p:cTn id="15" presetID="19" presetClass="entr" presetSubtype="5" fill="hold" grpId="2" nodeType="afterEffect">
                                  <p:stCondLst>
                                    <p:cond delay="0"/>
                                  </p:stCondLst>
                                  <p:iterate>
                                    <p:tmAbs val="0"/>
                                  </p:iterate>
                                  <p:childTnLst>
                                    <p:set>
                                      <p:cBhvr>
                                        <p:cTn id="16" fill="hold"/>
                                        <p:tgtEl>
                                          <p:spTgt spid="118">
                                            <p:txEl>
                                              <p:pRg st="1" end="1"/>
                                            </p:txEl>
                                          </p:spTgt>
                                        </p:tgtEl>
                                        <p:attrNameLst>
                                          <p:attrName>style.visibility</p:attrName>
                                        </p:attrNameLst>
                                      </p:cBhvr>
                                      <p:to>
                                        <p:strVal val="visible"/>
                                      </p:to>
                                    </p:set>
                                    <p:animEffect transition="in" filter="fade">
                                      <p:cBhvr>
                                        <p:cTn id="17" dur="1000" fill="hold"/>
                                        <p:tgtEl>
                                          <p:spTgt spid="118">
                                            <p:txEl>
                                              <p:pRg st="1" end="1"/>
                                            </p:txEl>
                                          </p:spTgt>
                                        </p:tgtEl>
                                      </p:cBhvr>
                                    </p:animEffect>
                                    <p:anim calcmode="lin" valueType="num">
                                      <p:cBhvr>
                                        <p:cTn id="18" dur="1000" fill="hold"/>
                                        <p:tgtEl>
                                          <p:spTgt spid="118">
                                            <p:txEl>
                                              <p:pRg st="1" end="1"/>
                                            </p:txEl>
                                          </p:spTgt>
                                        </p:tgtEl>
                                        <p:attrNameLst>
                                          <p:attrName>ppt_w</p:attrName>
                                        </p:attrNameLst>
                                      </p:cBhvr>
                                      <p:tavLst>
                                        <p:tav tm="0">
                                          <p:val>
                                            <p:strVal val="#ppt_w"/>
                                          </p:val>
                                        </p:tav>
                                        <p:tav tm="100000">
                                          <p:val>
                                            <p:strVal val="#ppt_w"/>
                                          </p:val>
                                        </p:tav>
                                      </p:tavLst>
                                    </p:anim>
                                    <p:anim calcmode="lin" valueType="num">
                                      <p:cBhvr>
                                        <p:cTn id="19" dur="1000" fill="hold"/>
                                        <p:tgtEl>
                                          <p:spTgt spid="118">
                                            <p:txEl>
                                              <p:pRg st="1" end="1"/>
                                            </p:txEl>
                                          </p:spTgt>
                                        </p:tgtEl>
                                        <p:attrNameLst>
                                          <p:attrName>ppt_h</p:attrName>
                                        </p:attrNameLst>
                                      </p:cBhvr>
                                      <p:tavLst>
                                        <p:tav tm="0" fmla="#ppt_h*sin(2.5*pi*$)">
                                          <p:val>
                                            <p:fltVal val="0"/>
                                          </p:val>
                                        </p:tav>
                                        <p:tav tm="100000">
                                          <p:val>
                                            <p:fltVal val="1"/>
                                          </p:val>
                                        </p:tav>
                                      </p:tavLst>
                                    </p:anim>
                                  </p:childTnLst>
                                </p:cTn>
                              </p:par>
                            </p:childTnLst>
                          </p:cTn>
                        </p:par>
                        <p:par>
                          <p:cTn id="20" fill="hold">
                            <p:stCondLst>
                              <p:cond delay="2000"/>
                            </p:stCondLst>
                            <p:childTnLst>
                              <p:par>
                                <p:cTn id="21" presetID="19" presetClass="entr" presetSubtype="5" fill="hold" grpId="2" nodeType="afterEffect">
                                  <p:stCondLst>
                                    <p:cond delay="0"/>
                                  </p:stCondLst>
                                  <p:iterate>
                                    <p:tmAbs val="0"/>
                                  </p:iterate>
                                  <p:childTnLst>
                                    <p:set>
                                      <p:cBhvr>
                                        <p:cTn id="22" fill="hold"/>
                                        <p:tgtEl>
                                          <p:spTgt spid="118">
                                            <p:txEl>
                                              <p:pRg st="2" end="2"/>
                                            </p:txEl>
                                          </p:spTgt>
                                        </p:tgtEl>
                                        <p:attrNameLst>
                                          <p:attrName>style.visibility</p:attrName>
                                        </p:attrNameLst>
                                      </p:cBhvr>
                                      <p:to>
                                        <p:strVal val="visible"/>
                                      </p:to>
                                    </p:set>
                                    <p:animEffect transition="in" filter="fade">
                                      <p:cBhvr>
                                        <p:cTn id="23" dur="1000" fill="hold"/>
                                        <p:tgtEl>
                                          <p:spTgt spid="118">
                                            <p:txEl>
                                              <p:pRg st="2" end="2"/>
                                            </p:txEl>
                                          </p:spTgt>
                                        </p:tgtEl>
                                      </p:cBhvr>
                                    </p:animEffect>
                                    <p:anim calcmode="lin" valueType="num">
                                      <p:cBhvr>
                                        <p:cTn id="24" dur="1000" fill="hold"/>
                                        <p:tgtEl>
                                          <p:spTgt spid="118">
                                            <p:txEl>
                                              <p:pRg st="2" end="2"/>
                                            </p:txEl>
                                          </p:spTgt>
                                        </p:tgtEl>
                                        <p:attrNameLst>
                                          <p:attrName>ppt_w</p:attrName>
                                        </p:attrNameLst>
                                      </p:cBhvr>
                                      <p:tavLst>
                                        <p:tav tm="0">
                                          <p:val>
                                            <p:strVal val="#ppt_w"/>
                                          </p:val>
                                        </p:tav>
                                        <p:tav tm="100000">
                                          <p:val>
                                            <p:strVal val="#ppt_w"/>
                                          </p:val>
                                        </p:tav>
                                      </p:tavLst>
                                    </p:anim>
                                    <p:anim calcmode="lin" valueType="num">
                                      <p:cBhvr>
                                        <p:cTn id="25" dur="1000" fill="hold"/>
                                        <p:tgtEl>
                                          <p:spTgt spid="118">
                                            <p:txEl>
                                              <p:pRg st="2" end="2"/>
                                            </p:txEl>
                                          </p:spTgt>
                                        </p:tgtEl>
                                        <p:attrNameLst>
                                          <p:attrName>ppt_h</p:attrName>
                                        </p:attrNameLst>
                                      </p:cBhvr>
                                      <p:tavLst>
                                        <p:tav tm="0" fmla="#ppt_h*sin(2.5*pi*$)">
                                          <p:val>
                                            <p:fltVal val="0"/>
                                          </p:val>
                                        </p:tav>
                                        <p:tav tm="100000">
                                          <p:val>
                                            <p:fltVal val="1"/>
                                          </p:val>
                                        </p:tav>
                                      </p:tavLst>
                                    </p:anim>
                                  </p:childTnLst>
                                </p:cTn>
                              </p:par>
                            </p:childTnLst>
                          </p:cTn>
                        </p:par>
                        <p:par>
                          <p:cTn id="26" fill="hold">
                            <p:stCondLst>
                              <p:cond delay="3000"/>
                            </p:stCondLst>
                            <p:childTnLst>
                              <p:par>
                                <p:cTn id="27" presetID="19" presetClass="entr" presetSubtype="5" fill="hold" grpId="2" nodeType="afterEffect">
                                  <p:stCondLst>
                                    <p:cond delay="0"/>
                                  </p:stCondLst>
                                  <p:iterate>
                                    <p:tmAbs val="0"/>
                                  </p:iterate>
                                  <p:childTnLst>
                                    <p:set>
                                      <p:cBhvr>
                                        <p:cTn id="28" fill="hold"/>
                                        <p:tgtEl>
                                          <p:spTgt spid="118">
                                            <p:txEl>
                                              <p:pRg st="3" end="3"/>
                                            </p:txEl>
                                          </p:spTgt>
                                        </p:tgtEl>
                                        <p:attrNameLst>
                                          <p:attrName>style.visibility</p:attrName>
                                        </p:attrNameLst>
                                      </p:cBhvr>
                                      <p:to>
                                        <p:strVal val="visible"/>
                                      </p:to>
                                    </p:set>
                                    <p:animEffect transition="in" filter="fade">
                                      <p:cBhvr>
                                        <p:cTn id="29" dur="1000" fill="hold"/>
                                        <p:tgtEl>
                                          <p:spTgt spid="118">
                                            <p:txEl>
                                              <p:pRg st="3" end="3"/>
                                            </p:txEl>
                                          </p:spTgt>
                                        </p:tgtEl>
                                      </p:cBhvr>
                                    </p:animEffect>
                                    <p:anim calcmode="lin" valueType="num">
                                      <p:cBhvr>
                                        <p:cTn id="30" dur="1000" fill="hold"/>
                                        <p:tgtEl>
                                          <p:spTgt spid="118">
                                            <p:txEl>
                                              <p:pRg st="3" end="3"/>
                                            </p:txEl>
                                          </p:spTgt>
                                        </p:tgtEl>
                                        <p:attrNameLst>
                                          <p:attrName>ppt_w</p:attrName>
                                        </p:attrNameLst>
                                      </p:cBhvr>
                                      <p:tavLst>
                                        <p:tav tm="0">
                                          <p:val>
                                            <p:strVal val="#ppt_w"/>
                                          </p:val>
                                        </p:tav>
                                        <p:tav tm="100000">
                                          <p:val>
                                            <p:strVal val="#ppt_w"/>
                                          </p:val>
                                        </p:tav>
                                      </p:tavLst>
                                    </p:anim>
                                    <p:anim calcmode="lin" valueType="num">
                                      <p:cBhvr>
                                        <p:cTn id="31" dur="1000" fill="hold"/>
                                        <p:tgtEl>
                                          <p:spTgt spid="118">
                                            <p:txEl>
                                              <p:pRg st="3" end="3"/>
                                            </p:txEl>
                                          </p:spTgt>
                                        </p:tgtEl>
                                        <p:attrNameLst>
                                          <p:attrName>ppt_h</p:attrName>
                                        </p:attrNameLst>
                                      </p:cBhvr>
                                      <p:tavLst>
                                        <p:tav tm="0" fmla="#ppt_h*sin(2.5*pi*$)">
                                          <p:val>
                                            <p:fltVal val="0"/>
                                          </p:val>
                                        </p:tav>
                                        <p:tav tm="100000">
                                          <p:val>
                                            <p:fltVal val="1"/>
                                          </p:val>
                                        </p:tav>
                                      </p:tavLst>
                                    </p:anim>
                                  </p:childTnLst>
                                </p:cTn>
                              </p:par>
                            </p:childTnLst>
                          </p:cTn>
                        </p:par>
                        <p:par>
                          <p:cTn id="32" fill="hold">
                            <p:stCondLst>
                              <p:cond delay="4000"/>
                            </p:stCondLst>
                            <p:childTnLst>
                              <p:par>
                                <p:cTn id="33" presetID="19" presetClass="entr" presetSubtype="5" fill="hold" grpId="2" nodeType="afterEffect">
                                  <p:stCondLst>
                                    <p:cond delay="0"/>
                                  </p:stCondLst>
                                  <p:iterate>
                                    <p:tmAbs val="0"/>
                                  </p:iterate>
                                  <p:childTnLst>
                                    <p:set>
                                      <p:cBhvr>
                                        <p:cTn id="34" fill="hold"/>
                                        <p:tgtEl>
                                          <p:spTgt spid="118">
                                            <p:txEl>
                                              <p:pRg st="4" end="4"/>
                                            </p:txEl>
                                          </p:spTgt>
                                        </p:tgtEl>
                                        <p:attrNameLst>
                                          <p:attrName>style.visibility</p:attrName>
                                        </p:attrNameLst>
                                      </p:cBhvr>
                                      <p:to>
                                        <p:strVal val="visible"/>
                                      </p:to>
                                    </p:set>
                                    <p:animEffect transition="in" filter="fade">
                                      <p:cBhvr>
                                        <p:cTn id="35" dur="1000" fill="hold"/>
                                        <p:tgtEl>
                                          <p:spTgt spid="118">
                                            <p:txEl>
                                              <p:pRg st="4" end="4"/>
                                            </p:txEl>
                                          </p:spTgt>
                                        </p:tgtEl>
                                      </p:cBhvr>
                                    </p:animEffect>
                                    <p:anim calcmode="lin" valueType="num">
                                      <p:cBhvr>
                                        <p:cTn id="36" dur="1000" fill="hold"/>
                                        <p:tgtEl>
                                          <p:spTgt spid="118">
                                            <p:txEl>
                                              <p:pRg st="4" end="4"/>
                                            </p:txEl>
                                          </p:spTgt>
                                        </p:tgtEl>
                                        <p:attrNameLst>
                                          <p:attrName>ppt_w</p:attrName>
                                        </p:attrNameLst>
                                      </p:cBhvr>
                                      <p:tavLst>
                                        <p:tav tm="0">
                                          <p:val>
                                            <p:strVal val="#ppt_w"/>
                                          </p:val>
                                        </p:tav>
                                        <p:tav tm="100000">
                                          <p:val>
                                            <p:strVal val="#ppt_w"/>
                                          </p:val>
                                        </p:tav>
                                      </p:tavLst>
                                    </p:anim>
                                    <p:anim calcmode="lin" valueType="num">
                                      <p:cBhvr>
                                        <p:cTn id="37" dur="1000" fill="hold"/>
                                        <p:tgtEl>
                                          <p:spTgt spid="118">
                                            <p:txEl>
                                              <p:pRg st="4" end="4"/>
                                            </p:txEl>
                                          </p:spTgt>
                                        </p:tgtEl>
                                        <p:attrNameLst>
                                          <p:attrName>ppt_h</p:attrName>
                                        </p:attrNameLst>
                                      </p:cBhvr>
                                      <p:tavLst>
                                        <p:tav tm="0" fmla="#ppt_h*sin(2.5*pi*$)">
                                          <p:val>
                                            <p:fltVal val="0"/>
                                          </p:val>
                                        </p:tav>
                                        <p:tav tm="100000">
                                          <p:val>
                                            <p:fltVal val="1"/>
                                          </p:val>
                                        </p:tav>
                                      </p:tavLst>
                                    </p:anim>
                                  </p:childTnLst>
                                </p:cTn>
                              </p:par>
                            </p:childTnLst>
                          </p:cTn>
                        </p:par>
                        <p:par>
                          <p:cTn id="38" fill="hold">
                            <p:stCondLst>
                              <p:cond delay="5000"/>
                            </p:stCondLst>
                            <p:childTnLst>
                              <p:par>
                                <p:cTn id="39" presetID="19" presetClass="entr" presetSubtype="5" fill="hold" grpId="2" nodeType="afterEffect">
                                  <p:stCondLst>
                                    <p:cond delay="0"/>
                                  </p:stCondLst>
                                  <p:iterate>
                                    <p:tmAbs val="0"/>
                                  </p:iterate>
                                  <p:childTnLst>
                                    <p:set>
                                      <p:cBhvr>
                                        <p:cTn id="40" fill="hold"/>
                                        <p:tgtEl>
                                          <p:spTgt spid="118">
                                            <p:txEl>
                                              <p:pRg st="5" end="5"/>
                                            </p:txEl>
                                          </p:spTgt>
                                        </p:tgtEl>
                                        <p:attrNameLst>
                                          <p:attrName>style.visibility</p:attrName>
                                        </p:attrNameLst>
                                      </p:cBhvr>
                                      <p:to>
                                        <p:strVal val="visible"/>
                                      </p:to>
                                    </p:set>
                                    <p:animEffect transition="in" filter="fade">
                                      <p:cBhvr>
                                        <p:cTn id="41" dur="1000" fill="hold"/>
                                        <p:tgtEl>
                                          <p:spTgt spid="118">
                                            <p:txEl>
                                              <p:pRg st="5" end="5"/>
                                            </p:txEl>
                                          </p:spTgt>
                                        </p:tgtEl>
                                      </p:cBhvr>
                                    </p:animEffect>
                                    <p:anim calcmode="lin" valueType="num">
                                      <p:cBhvr>
                                        <p:cTn id="42" dur="1000" fill="hold"/>
                                        <p:tgtEl>
                                          <p:spTgt spid="118">
                                            <p:txEl>
                                              <p:pRg st="5" end="5"/>
                                            </p:txEl>
                                          </p:spTgt>
                                        </p:tgtEl>
                                        <p:attrNameLst>
                                          <p:attrName>ppt_w</p:attrName>
                                        </p:attrNameLst>
                                      </p:cBhvr>
                                      <p:tavLst>
                                        <p:tav tm="0">
                                          <p:val>
                                            <p:strVal val="#ppt_w"/>
                                          </p:val>
                                        </p:tav>
                                        <p:tav tm="100000">
                                          <p:val>
                                            <p:strVal val="#ppt_w"/>
                                          </p:val>
                                        </p:tav>
                                      </p:tavLst>
                                    </p:anim>
                                    <p:anim calcmode="lin" valueType="num">
                                      <p:cBhvr>
                                        <p:cTn id="43" dur="1000" fill="hold"/>
                                        <p:tgtEl>
                                          <p:spTgt spid="118">
                                            <p:txEl>
                                              <p:pRg st="5" end="5"/>
                                            </p:txEl>
                                          </p:spTgt>
                                        </p:tgtEl>
                                        <p:attrNameLst>
                                          <p:attrName>ppt_h</p:attrName>
                                        </p:attrNameLst>
                                      </p:cBhvr>
                                      <p:tavLst>
                                        <p:tav tm="0" fmla="#ppt_h*sin(2.5*pi*$)">
                                          <p:val>
                                            <p:fltVal val="0"/>
                                          </p:val>
                                        </p:tav>
                                        <p:tav tm="100000">
                                          <p:val>
                                            <p:fltVal val="1"/>
                                          </p:val>
                                        </p:tav>
                                      </p:tavLst>
                                    </p:anim>
                                  </p:childTnLst>
                                </p:cTn>
                              </p:par>
                            </p:childTnLst>
                          </p:cTn>
                        </p:par>
                        <p:par>
                          <p:cTn id="44" fill="hold">
                            <p:stCondLst>
                              <p:cond delay="6000"/>
                            </p:stCondLst>
                            <p:childTnLst>
                              <p:par>
                                <p:cTn id="45" presetID="19" presetClass="entr" presetSubtype="5" fill="hold" grpId="2" nodeType="afterEffect">
                                  <p:stCondLst>
                                    <p:cond delay="0"/>
                                  </p:stCondLst>
                                  <p:iterate>
                                    <p:tmAbs val="0"/>
                                  </p:iterate>
                                  <p:childTnLst>
                                    <p:set>
                                      <p:cBhvr>
                                        <p:cTn id="46" fill="hold"/>
                                        <p:tgtEl>
                                          <p:spTgt spid="118">
                                            <p:txEl>
                                              <p:pRg st="6" end="6"/>
                                            </p:txEl>
                                          </p:spTgt>
                                        </p:tgtEl>
                                        <p:attrNameLst>
                                          <p:attrName>style.visibility</p:attrName>
                                        </p:attrNameLst>
                                      </p:cBhvr>
                                      <p:to>
                                        <p:strVal val="visible"/>
                                      </p:to>
                                    </p:set>
                                    <p:animEffect transition="in" filter="fade">
                                      <p:cBhvr>
                                        <p:cTn id="47" dur="1000" fill="hold"/>
                                        <p:tgtEl>
                                          <p:spTgt spid="118">
                                            <p:txEl>
                                              <p:pRg st="6" end="6"/>
                                            </p:txEl>
                                          </p:spTgt>
                                        </p:tgtEl>
                                      </p:cBhvr>
                                    </p:animEffect>
                                    <p:anim calcmode="lin" valueType="num">
                                      <p:cBhvr>
                                        <p:cTn id="48" dur="1000" fill="hold"/>
                                        <p:tgtEl>
                                          <p:spTgt spid="118">
                                            <p:txEl>
                                              <p:pRg st="6" end="6"/>
                                            </p:txEl>
                                          </p:spTgt>
                                        </p:tgtEl>
                                        <p:attrNameLst>
                                          <p:attrName>ppt_w</p:attrName>
                                        </p:attrNameLst>
                                      </p:cBhvr>
                                      <p:tavLst>
                                        <p:tav tm="0">
                                          <p:val>
                                            <p:strVal val="#ppt_w"/>
                                          </p:val>
                                        </p:tav>
                                        <p:tav tm="100000">
                                          <p:val>
                                            <p:strVal val="#ppt_w"/>
                                          </p:val>
                                        </p:tav>
                                      </p:tavLst>
                                    </p:anim>
                                    <p:anim calcmode="lin" valueType="num">
                                      <p:cBhvr>
                                        <p:cTn id="49" dur="1000" fill="hold"/>
                                        <p:tgtEl>
                                          <p:spTgt spid="118">
                                            <p:txEl>
                                              <p:pRg st="6" end="6"/>
                                            </p:txEl>
                                          </p:spTgt>
                                        </p:tgtEl>
                                        <p:attrNameLst>
                                          <p:attrName>ppt_h</p:attrName>
                                        </p:attrNameLst>
                                      </p:cBhvr>
                                      <p:tavLst>
                                        <p:tav tm="0" fmla="#ppt_h*sin(2.5*pi*$)">
                                          <p:val>
                                            <p:fltVal val="0"/>
                                          </p:val>
                                        </p:tav>
                                        <p:tav tm="100000">
                                          <p:val>
                                            <p:fltVal val="1"/>
                                          </p:val>
                                        </p:tav>
                                      </p:tavLst>
                                    </p:anim>
                                  </p:childTnLst>
                                </p:cTn>
                              </p:par>
                            </p:childTnLst>
                          </p:cTn>
                        </p:par>
                        <p:par>
                          <p:cTn id="50" fill="hold">
                            <p:stCondLst>
                              <p:cond delay="7000"/>
                            </p:stCondLst>
                            <p:childTnLst>
                              <p:par>
                                <p:cTn id="51" presetID="19" presetClass="entr" presetSubtype="5" fill="hold" grpId="2" nodeType="afterEffect">
                                  <p:stCondLst>
                                    <p:cond delay="0"/>
                                  </p:stCondLst>
                                  <p:iterate>
                                    <p:tmAbs val="0"/>
                                  </p:iterate>
                                  <p:childTnLst>
                                    <p:set>
                                      <p:cBhvr>
                                        <p:cTn id="52" fill="hold"/>
                                        <p:tgtEl>
                                          <p:spTgt spid="118">
                                            <p:txEl>
                                              <p:pRg st="7" end="7"/>
                                            </p:txEl>
                                          </p:spTgt>
                                        </p:tgtEl>
                                        <p:attrNameLst>
                                          <p:attrName>style.visibility</p:attrName>
                                        </p:attrNameLst>
                                      </p:cBhvr>
                                      <p:to>
                                        <p:strVal val="visible"/>
                                      </p:to>
                                    </p:set>
                                    <p:animEffect transition="in" filter="fade">
                                      <p:cBhvr>
                                        <p:cTn id="53" dur="1000" fill="hold"/>
                                        <p:tgtEl>
                                          <p:spTgt spid="118">
                                            <p:txEl>
                                              <p:pRg st="7" end="7"/>
                                            </p:txEl>
                                          </p:spTgt>
                                        </p:tgtEl>
                                      </p:cBhvr>
                                    </p:animEffect>
                                    <p:anim calcmode="lin" valueType="num">
                                      <p:cBhvr>
                                        <p:cTn id="54" dur="1000" fill="hold"/>
                                        <p:tgtEl>
                                          <p:spTgt spid="118">
                                            <p:txEl>
                                              <p:pRg st="7" end="7"/>
                                            </p:txEl>
                                          </p:spTgt>
                                        </p:tgtEl>
                                        <p:attrNameLst>
                                          <p:attrName>ppt_w</p:attrName>
                                        </p:attrNameLst>
                                      </p:cBhvr>
                                      <p:tavLst>
                                        <p:tav tm="0">
                                          <p:val>
                                            <p:strVal val="#ppt_w"/>
                                          </p:val>
                                        </p:tav>
                                        <p:tav tm="100000">
                                          <p:val>
                                            <p:strVal val="#ppt_w"/>
                                          </p:val>
                                        </p:tav>
                                      </p:tavLst>
                                    </p:anim>
                                    <p:anim calcmode="lin" valueType="num">
                                      <p:cBhvr>
                                        <p:cTn id="55" dur="1000" fill="hold"/>
                                        <p:tgtEl>
                                          <p:spTgt spid="118">
                                            <p:txEl>
                                              <p:pRg st="7" end="7"/>
                                            </p:txEl>
                                          </p:spTgt>
                                        </p:tgtEl>
                                        <p:attrNameLst>
                                          <p:attrName>ppt_h</p:attrName>
                                        </p:attrNameLst>
                                      </p:cBhvr>
                                      <p:tavLst>
                                        <p:tav tm="0" fmla="#ppt_h*sin(2.5*pi*$)">
                                          <p:val>
                                            <p:fltVal val="0"/>
                                          </p:val>
                                        </p:tav>
                                        <p:tav tm="100000">
                                          <p:val>
                                            <p:fltVal val="1"/>
                                          </p:val>
                                        </p:tav>
                                      </p:tavLst>
                                    </p:anim>
                                  </p:childTnLst>
                                </p:cTn>
                              </p:par>
                            </p:childTnLst>
                          </p:cTn>
                        </p:par>
                        <p:par>
                          <p:cTn id="56" fill="hold">
                            <p:stCondLst>
                              <p:cond delay="8000"/>
                            </p:stCondLst>
                            <p:childTnLst>
                              <p:par>
                                <p:cTn id="57" presetID="19" presetClass="entr" presetSubtype="5" fill="hold" grpId="2" nodeType="afterEffect">
                                  <p:stCondLst>
                                    <p:cond delay="0"/>
                                  </p:stCondLst>
                                  <p:iterate>
                                    <p:tmAbs val="0"/>
                                  </p:iterate>
                                  <p:childTnLst>
                                    <p:set>
                                      <p:cBhvr>
                                        <p:cTn id="58" fill="hold"/>
                                        <p:tgtEl>
                                          <p:spTgt spid="118">
                                            <p:txEl>
                                              <p:pRg st="8" end="8"/>
                                            </p:txEl>
                                          </p:spTgt>
                                        </p:tgtEl>
                                        <p:attrNameLst>
                                          <p:attrName>style.visibility</p:attrName>
                                        </p:attrNameLst>
                                      </p:cBhvr>
                                      <p:to>
                                        <p:strVal val="visible"/>
                                      </p:to>
                                    </p:set>
                                    <p:animEffect transition="in" filter="fade">
                                      <p:cBhvr>
                                        <p:cTn id="59" dur="1000" fill="hold"/>
                                        <p:tgtEl>
                                          <p:spTgt spid="118">
                                            <p:txEl>
                                              <p:pRg st="8" end="8"/>
                                            </p:txEl>
                                          </p:spTgt>
                                        </p:tgtEl>
                                      </p:cBhvr>
                                    </p:animEffect>
                                    <p:anim calcmode="lin" valueType="num">
                                      <p:cBhvr>
                                        <p:cTn id="60" dur="1000" fill="hold"/>
                                        <p:tgtEl>
                                          <p:spTgt spid="118">
                                            <p:txEl>
                                              <p:pRg st="8" end="8"/>
                                            </p:txEl>
                                          </p:spTgt>
                                        </p:tgtEl>
                                        <p:attrNameLst>
                                          <p:attrName>ppt_w</p:attrName>
                                        </p:attrNameLst>
                                      </p:cBhvr>
                                      <p:tavLst>
                                        <p:tav tm="0">
                                          <p:val>
                                            <p:strVal val="#ppt_w"/>
                                          </p:val>
                                        </p:tav>
                                        <p:tav tm="100000">
                                          <p:val>
                                            <p:strVal val="#ppt_w"/>
                                          </p:val>
                                        </p:tav>
                                      </p:tavLst>
                                    </p:anim>
                                    <p:anim calcmode="lin" valueType="num">
                                      <p:cBhvr>
                                        <p:cTn id="61" dur="1000" fill="hold"/>
                                        <p:tgtEl>
                                          <p:spTgt spid="118">
                                            <p:txEl>
                                              <p:pRg st="8" end="8"/>
                                            </p:txEl>
                                          </p:spTgt>
                                        </p:tgtEl>
                                        <p:attrNameLst>
                                          <p:attrName>ppt_h</p:attrName>
                                        </p:attrNameLst>
                                      </p:cBhvr>
                                      <p:tavLst>
                                        <p:tav tm="0" fmla="#ppt_h*sin(2.5*pi*$)">
                                          <p:val>
                                            <p:fltVal val="0"/>
                                          </p:val>
                                        </p:tav>
                                        <p:tav tm="100000">
                                          <p:val>
                                            <p:fltVal val="1"/>
                                          </p:val>
                                        </p:tav>
                                      </p:tavLst>
                                    </p:anim>
                                  </p:childTnLst>
                                </p:cTn>
                              </p:par>
                            </p:childTnLst>
                          </p:cTn>
                        </p:par>
                        <p:par>
                          <p:cTn id="62" fill="hold">
                            <p:stCondLst>
                              <p:cond delay="9000"/>
                            </p:stCondLst>
                            <p:childTnLst>
                              <p:par>
                                <p:cTn id="63" presetID="19" presetClass="entr" presetSubtype="5" fill="hold" grpId="2" nodeType="afterEffect">
                                  <p:stCondLst>
                                    <p:cond delay="0"/>
                                  </p:stCondLst>
                                  <p:iterate>
                                    <p:tmAbs val="0"/>
                                  </p:iterate>
                                  <p:childTnLst>
                                    <p:set>
                                      <p:cBhvr>
                                        <p:cTn id="64" fill="hold"/>
                                        <p:tgtEl>
                                          <p:spTgt spid="118">
                                            <p:txEl>
                                              <p:pRg st="9" end="9"/>
                                            </p:txEl>
                                          </p:spTgt>
                                        </p:tgtEl>
                                        <p:attrNameLst>
                                          <p:attrName>style.visibility</p:attrName>
                                        </p:attrNameLst>
                                      </p:cBhvr>
                                      <p:to>
                                        <p:strVal val="visible"/>
                                      </p:to>
                                    </p:set>
                                    <p:animEffect transition="in" filter="fade">
                                      <p:cBhvr>
                                        <p:cTn id="65" dur="1000" fill="hold"/>
                                        <p:tgtEl>
                                          <p:spTgt spid="118">
                                            <p:txEl>
                                              <p:pRg st="9" end="9"/>
                                            </p:txEl>
                                          </p:spTgt>
                                        </p:tgtEl>
                                      </p:cBhvr>
                                    </p:animEffect>
                                    <p:anim calcmode="lin" valueType="num">
                                      <p:cBhvr>
                                        <p:cTn id="66" dur="1000" fill="hold"/>
                                        <p:tgtEl>
                                          <p:spTgt spid="118">
                                            <p:txEl>
                                              <p:pRg st="9" end="9"/>
                                            </p:txEl>
                                          </p:spTgt>
                                        </p:tgtEl>
                                        <p:attrNameLst>
                                          <p:attrName>ppt_w</p:attrName>
                                        </p:attrNameLst>
                                      </p:cBhvr>
                                      <p:tavLst>
                                        <p:tav tm="0">
                                          <p:val>
                                            <p:strVal val="#ppt_w"/>
                                          </p:val>
                                        </p:tav>
                                        <p:tav tm="100000">
                                          <p:val>
                                            <p:strVal val="#ppt_w"/>
                                          </p:val>
                                        </p:tav>
                                      </p:tavLst>
                                    </p:anim>
                                    <p:anim calcmode="lin" valueType="num">
                                      <p:cBhvr>
                                        <p:cTn id="67" dur="1000" fill="hold"/>
                                        <p:tgtEl>
                                          <p:spTgt spid="118">
                                            <p:txEl>
                                              <p:pRg st="9" end="9"/>
                                            </p:txEl>
                                          </p:spTgt>
                                        </p:tgtEl>
                                        <p:attrNameLst>
                                          <p:attrName>ppt_h</p:attrName>
                                        </p:attrNameLst>
                                      </p:cBhvr>
                                      <p:tavLst>
                                        <p:tav tm="0" fmla="#ppt_h*sin(2.5*pi*$)">
                                          <p:val>
                                            <p:fltVal val="0"/>
                                          </p:val>
                                        </p:tav>
                                        <p:tav tm="100000">
                                          <p:val>
                                            <p:fltVal val="1"/>
                                          </p:val>
                                        </p:tav>
                                      </p:tavLst>
                                    </p:anim>
                                  </p:childTnLst>
                                </p:cTn>
                              </p:par>
                            </p:childTnLst>
                          </p:cTn>
                        </p:par>
                        <p:par>
                          <p:cTn id="68" fill="hold">
                            <p:stCondLst>
                              <p:cond delay="10000"/>
                            </p:stCondLst>
                            <p:childTnLst>
                              <p:par>
                                <p:cTn id="69" presetID="19" presetClass="entr" presetSubtype="5" fill="hold" grpId="2" nodeType="afterEffect">
                                  <p:stCondLst>
                                    <p:cond delay="0"/>
                                  </p:stCondLst>
                                  <p:iterate>
                                    <p:tmAbs val="0"/>
                                  </p:iterate>
                                  <p:childTnLst>
                                    <p:set>
                                      <p:cBhvr>
                                        <p:cTn id="70" fill="hold"/>
                                        <p:tgtEl>
                                          <p:spTgt spid="118">
                                            <p:txEl>
                                              <p:pRg st="10" end="10"/>
                                            </p:txEl>
                                          </p:spTgt>
                                        </p:tgtEl>
                                        <p:attrNameLst>
                                          <p:attrName>style.visibility</p:attrName>
                                        </p:attrNameLst>
                                      </p:cBhvr>
                                      <p:to>
                                        <p:strVal val="visible"/>
                                      </p:to>
                                    </p:set>
                                    <p:animEffect transition="in" filter="fade">
                                      <p:cBhvr>
                                        <p:cTn id="71" dur="1000" fill="hold"/>
                                        <p:tgtEl>
                                          <p:spTgt spid="118">
                                            <p:txEl>
                                              <p:pRg st="10" end="10"/>
                                            </p:txEl>
                                          </p:spTgt>
                                        </p:tgtEl>
                                      </p:cBhvr>
                                    </p:animEffect>
                                    <p:anim calcmode="lin" valueType="num">
                                      <p:cBhvr>
                                        <p:cTn id="72" dur="1000" fill="hold"/>
                                        <p:tgtEl>
                                          <p:spTgt spid="118">
                                            <p:txEl>
                                              <p:pRg st="10" end="10"/>
                                            </p:txEl>
                                          </p:spTgt>
                                        </p:tgtEl>
                                        <p:attrNameLst>
                                          <p:attrName>ppt_w</p:attrName>
                                        </p:attrNameLst>
                                      </p:cBhvr>
                                      <p:tavLst>
                                        <p:tav tm="0">
                                          <p:val>
                                            <p:strVal val="#ppt_w"/>
                                          </p:val>
                                        </p:tav>
                                        <p:tav tm="100000">
                                          <p:val>
                                            <p:strVal val="#ppt_w"/>
                                          </p:val>
                                        </p:tav>
                                      </p:tavLst>
                                    </p:anim>
                                    <p:anim calcmode="lin" valueType="num">
                                      <p:cBhvr>
                                        <p:cTn id="73" dur="1000" fill="hold"/>
                                        <p:tgtEl>
                                          <p:spTgt spid="118">
                                            <p:txEl>
                                              <p:pRg st="10" end="10"/>
                                            </p:txEl>
                                          </p:spTgt>
                                        </p:tgtEl>
                                        <p:attrNameLst>
                                          <p:attrName>ppt_h</p:attrName>
                                        </p:attrNameLst>
                                      </p:cBhvr>
                                      <p:tavLst>
                                        <p:tav tm="0" fmla="#ppt_h*sin(2.5*pi*$)">
                                          <p:val>
                                            <p:fltVal val="0"/>
                                          </p:val>
                                        </p:tav>
                                        <p:tav tm="100000">
                                          <p:val>
                                            <p:fltVal val="1"/>
                                          </p:val>
                                        </p:tav>
                                      </p:tavLst>
                                    </p:anim>
                                  </p:childTnLst>
                                </p:cTn>
                              </p:par>
                            </p:childTnLst>
                          </p:cTn>
                        </p:par>
                        <p:par>
                          <p:cTn id="74" fill="hold">
                            <p:stCondLst>
                              <p:cond delay="11000"/>
                            </p:stCondLst>
                            <p:childTnLst>
                              <p:par>
                                <p:cTn id="75" presetID="19" presetClass="entr" presetSubtype="5" fill="hold" grpId="2" nodeType="afterEffect">
                                  <p:stCondLst>
                                    <p:cond delay="0"/>
                                  </p:stCondLst>
                                  <p:iterate>
                                    <p:tmAbs val="0"/>
                                  </p:iterate>
                                  <p:childTnLst>
                                    <p:set>
                                      <p:cBhvr>
                                        <p:cTn id="76" fill="hold"/>
                                        <p:tgtEl>
                                          <p:spTgt spid="118">
                                            <p:txEl>
                                              <p:pRg st="11" end="11"/>
                                            </p:txEl>
                                          </p:spTgt>
                                        </p:tgtEl>
                                        <p:attrNameLst>
                                          <p:attrName>style.visibility</p:attrName>
                                        </p:attrNameLst>
                                      </p:cBhvr>
                                      <p:to>
                                        <p:strVal val="visible"/>
                                      </p:to>
                                    </p:set>
                                    <p:animEffect transition="in" filter="fade">
                                      <p:cBhvr>
                                        <p:cTn id="77" dur="1000" fill="hold"/>
                                        <p:tgtEl>
                                          <p:spTgt spid="118">
                                            <p:txEl>
                                              <p:pRg st="11" end="11"/>
                                            </p:txEl>
                                          </p:spTgt>
                                        </p:tgtEl>
                                      </p:cBhvr>
                                    </p:animEffect>
                                    <p:anim calcmode="lin" valueType="num">
                                      <p:cBhvr>
                                        <p:cTn id="78" dur="1000" fill="hold"/>
                                        <p:tgtEl>
                                          <p:spTgt spid="118">
                                            <p:txEl>
                                              <p:pRg st="11" end="11"/>
                                            </p:txEl>
                                          </p:spTgt>
                                        </p:tgtEl>
                                        <p:attrNameLst>
                                          <p:attrName>ppt_w</p:attrName>
                                        </p:attrNameLst>
                                      </p:cBhvr>
                                      <p:tavLst>
                                        <p:tav tm="0">
                                          <p:val>
                                            <p:strVal val="#ppt_w"/>
                                          </p:val>
                                        </p:tav>
                                        <p:tav tm="100000">
                                          <p:val>
                                            <p:strVal val="#ppt_w"/>
                                          </p:val>
                                        </p:tav>
                                      </p:tavLst>
                                    </p:anim>
                                    <p:anim calcmode="lin" valueType="num">
                                      <p:cBhvr>
                                        <p:cTn id="79" dur="1000" fill="hold"/>
                                        <p:tgtEl>
                                          <p:spTgt spid="118">
                                            <p:txEl>
                                              <p:pRg st="11" end="11"/>
                                            </p:txEl>
                                          </p:spTgt>
                                        </p:tgtEl>
                                        <p:attrNameLst>
                                          <p:attrName>ppt_h</p:attrName>
                                        </p:attrNameLst>
                                      </p:cBhvr>
                                      <p:tavLst>
                                        <p:tav tm="0" fmla="#ppt_h*sin(2.5*pi*$)">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8" grpId="2" build="p" bldLvl="5" animBg="1" advAuto="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 name="Shape 139"/>
          <p:cNvSpPr/>
          <p:nvPr/>
        </p:nvSpPr>
        <p:spPr>
          <a:xfrm>
            <a:off x="5019008" y="2866292"/>
            <a:ext cx="5196060" cy="4101239"/>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spAutoFit/>
          </a:bodyPr>
          <a:lstStyle/>
          <a:p>
            <a:pPr marL="599652" indent="-491067" algn="l">
              <a:lnSpc>
                <a:spcPts val="3200"/>
              </a:lnSpc>
              <a:tabLst>
                <a:tab pos="596900" algn="l"/>
                <a:tab pos="1511300" algn="l"/>
                <a:tab pos="2425700" algn="l"/>
                <a:tab pos="3340100" algn="l"/>
                <a:tab pos="4254500" algn="l"/>
                <a:tab pos="5168900" algn="l"/>
                <a:tab pos="6083300" algn="l"/>
                <a:tab pos="6997700" algn="l"/>
              </a:tabLst>
              <a:defRPr sz="2600">
                <a:solidFill>
                  <a:srgbClr val="3BD1FF"/>
                </a:solidFill>
                <a:latin typeface="Arial"/>
                <a:ea typeface="Arial"/>
                <a:cs typeface="Arial"/>
                <a:sym typeface="Arial"/>
              </a:defRPr>
            </a:pPr>
            <a:r>
              <a:rPr b="1" spc="104">
                <a:solidFill>
                  <a:srgbClr val="33363B"/>
                </a:solidFill>
              </a:rPr>
              <a:t>C. Piaget’s  Four Stages of Cognitive Development</a:t>
            </a:r>
            <a:endParaRPr b="1">
              <a:solidFill>
                <a:srgbClr val="57A9D3"/>
              </a:solidFill>
              <a:effectLst>
                <a:outerShdw blurRad="50800" dist="25400" dir="3120000" rotWithShape="0">
                  <a:srgbClr val="000000">
                    <a:alpha val="80000"/>
                  </a:srgbClr>
                </a:outerShdw>
              </a:effectLst>
            </a:endParaRPr>
          </a:p>
          <a:p>
            <a:pPr marL="599652" indent="-491067" algn="l">
              <a:lnSpc>
                <a:spcPts val="3200"/>
              </a:lnSpc>
              <a:tabLst>
                <a:tab pos="596900" algn="l"/>
                <a:tab pos="1511300" algn="l"/>
                <a:tab pos="2425700" algn="l"/>
                <a:tab pos="3340100" algn="l"/>
                <a:tab pos="4254500" algn="l"/>
                <a:tab pos="5168900" algn="l"/>
                <a:tab pos="6083300" algn="l"/>
                <a:tab pos="6997700" algn="l"/>
              </a:tabLst>
              <a:defRPr sz="2600">
                <a:solidFill>
                  <a:srgbClr val="3BD1FF"/>
                </a:solidFill>
                <a:latin typeface="Arial"/>
                <a:ea typeface="Arial"/>
                <a:cs typeface="Arial"/>
                <a:sym typeface="Arial"/>
              </a:defRPr>
            </a:pPr>
            <a:r>
              <a:rPr b="1" spc="104">
                <a:solidFill>
                  <a:srgbClr val="33363B"/>
                </a:solidFill>
              </a:rPr>
              <a:t>	</a:t>
            </a:r>
          </a:p>
          <a:p>
            <a:pPr marL="599652" indent="-491067" algn="l">
              <a:lnSpc>
                <a:spcPts val="3200"/>
              </a:lnSpc>
              <a:tabLst>
                <a:tab pos="596900" algn="l"/>
                <a:tab pos="1511300" algn="l"/>
                <a:tab pos="2425700" algn="l"/>
                <a:tab pos="3340100" algn="l"/>
                <a:tab pos="4254500" algn="l"/>
                <a:tab pos="5168900" algn="l"/>
                <a:tab pos="6083300" algn="l"/>
                <a:tab pos="6997700" algn="l"/>
              </a:tabLst>
              <a:defRPr sz="2600" u="sng">
                <a:solidFill>
                  <a:srgbClr val="3BD1FF"/>
                </a:solidFill>
                <a:latin typeface="Arial"/>
                <a:ea typeface="Arial"/>
                <a:cs typeface="Arial"/>
                <a:sym typeface="Arial"/>
              </a:defRPr>
            </a:pPr>
            <a:r>
              <a:rPr b="1" spc="104">
                <a:solidFill>
                  <a:srgbClr val="33363B"/>
                </a:solidFill>
              </a:rPr>
              <a:t>Stg 1. sensory-motor stage (0-2 yrs) </a:t>
            </a:r>
            <a:endParaRPr sz="2700" b="1" spc="107">
              <a:solidFill>
                <a:srgbClr val="33363B"/>
              </a:solidFill>
            </a:endParaRPr>
          </a:p>
          <a:p>
            <a:pPr marL="599652" lvl="1" indent="-148167" algn="l">
              <a:lnSpc>
                <a:spcPts val="3100"/>
              </a:lnSpc>
              <a:tabLst>
                <a:tab pos="596900" algn="l"/>
                <a:tab pos="1511300" algn="l"/>
                <a:tab pos="2425700" algn="l"/>
                <a:tab pos="3340100" algn="l"/>
                <a:tab pos="4254500" algn="l"/>
                <a:tab pos="5168900" algn="l"/>
                <a:tab pos="6083300" algn="l"/>
                <a:tab pos="6997700" algn="l"/>
              </a:tabLst>
              <a:defRPr sz="2500">
                <a:solidFill>
                  <a:srgbClr val="FCFFFD"/>
                </a:solidFill>
                <a:effectLst>
                  <a:outerShdw blurRad="50800" dist="25400" dir="3060000" rotWithShape="0">
                    <a:srgbClr val="000000">
                      <a:alpha val="87000"/>
                    </a:srgbClr>
                  </a:outerShdw>
                </a:effectLst>
                <a:latin typeface="Arial"/>
                <a:ea typeface="Arial"/>
                <a:cs typeface="Arial"/>
                <a:sym typeface="Arial"/>
              </a:defRPr>
            </a:pPr>
            <a:r>
              <a:t>	Experience the world through senses &amp; actions (looking, hearing, touching, mouthing, and grasping) </a:t>
            </a:r>
          </a:p>
          <a:p>
            <a:pPr marL="702732" indent="-702732" algn="l">
              <a:lnSpc>
                <a:spcPts val="3100"/>
              </a:lnSpc>
              <a:tabLst>
                <a:tab pos="368300" algn="l"/>
                <a:tab pos="711200" algn="l"/>
                <a:tab pos="1066800" algn="l"/>
                <a:tab pos="1422400" algn="l"/>
                <a:tab pos="1778000" algn="l"/>
                <a:tab pos="2133600" algn="l"/>
                <a:tab pos="2489200" algn="l"/>
                <a:tab pos="2844800" algn="l"/>
                <a:tab pos="3200400" algn="l"/>
                <a:tab pos="3556000" algn="l"/>
                <a:tab pos="3911600" algn="l"/>
                <a:tab pos="4267200" algn="l"/>
                <a:tab pos="6515100" algn="l"/>
              </a:tabLst>
              <a:defRPr sz="2500">
                <a:solidFill>
                  <a:srgbClr val="FCFFFD"/>
                </a:solidFill>
                <a:effectLst>
                  <a:outerShdw blurRad="50800" dist="25400" dir="3120000" rotWithShape="0">
                    <a:srgbClr val="000000">
                      <a:alpha val="80000"/>
                    </a:srgbClr>
                  </a:outerShdw>
                </a:effectLst>
                <a:latin typeface="Arial"/>
                <a:ea typeface="Arial"/>
                <a:cs typeface="Arial"/>
                <a:sym typeface="Arial"/>
              </a:defRPr>
            </a:pPr>
            <a:r>
              <a:t>	</a:t>
            </a:r>
          </a:p>
        </p:txBody>
      </p:sp>
      <p:sp>
        <p:nvSpPr>
          <p:cNvPr id="140" name="Shape 140"/>
          <p:cNvSpPr/>
          <p:nvPr/>
        </p:nvSpPr>
        <p:spPr>
          <a:xfrm>
            <a:off x="1868502" y="1919334"/>
            <a:ext cx="7471502" cy="538609"/>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spAutoFit/>
          </a:bodyPr>
          <a:lstStyle>
            <a:lvl1pPr marL="599652" indent="-491067" algn="l">
              <a:lnSpc>
                <a:spcPts val="3400"/>
              </a:lnSpc>
              <a:tabLst>
                <a:tab pos="596900" algn="l"/>
                <a:tab pos="1511300" algn="l"/>
                <a:tab pos="2425700" algn="l"/>
                <a:tab pos="3340100" algn="l"/>
                <a:tab pos="4254500" algn="l"/>
                <a:tab pos="5168900" algn="l"/>
                <a:tab pos="6083300" algn="l"/>
                <a:tab pos="6997700" algn="l"/>
              </a:tabLst>
              <a:defRPr sz="2700" b="1" spc="107">
                <a:solidFill>
                  <a:srgbClr val="33363B"/>
                </a:solidFill>
                <a:latin typeface="Arial"/>
                <a:ea typeface="Arial"/>
                <a:cs typeface="Arial"/>
                <a:sym typeface="Arial"/>
              </a:defRPr>
            </a:lvl1pPr>
          </a:lstStyle>
          <a:p>
            <a:pPr>
              <a:defRPr sz="2500" b="0" spc="0">
                <a:solidFill>
                  <a:srgbClr val="3BD1FF"/>
                </a:solidFill>
              </a:defRPr>
            </a:pPr>
            <a:r>
              <a:rPr sz="3200" b="1" spc="107" dirty="0">
                <a:solidFill>
                  <a:srgbClr val="33363B"/>
                </a:solidFill>
              </a:rPr>
              <a:t>I. Piaget’s Cognitive Development</a:t>
            </a:r>
          </a:p>
        </p:txBody>
      </p:sp>
      <p:sp>
        <p:nvSpPr>
          <p:cNvPr id="141" name="Shape 141"/>
          <p:cNvSpPr/>
          <p:nvPr/>
        </p:nvSpPr>
        <p:spPr>
          <a:xfrm>
            <a:off x="355600" y="381000"/>
            <a:ext cx="9918700" cy="1295400"/>
          </a:xfrm>
          <a:prstGeom prst="rect">
            <a:avLst/>
          </a:prstGeom>
          <a:ln w="12700">
            <a:miter lim="400000"/>
          </a:ln>
          <a:effectLst>
            <a:outerShdw blurRad="38100" dist="63500" dir="4140000" rotWithShape="0">
              <a:srgbClr val="000000"/>
            </a:outerShdw>
          </a:effectLst>
          <a:extLst>
            <a:ext uri="{C572A759-6A51-4108-AA02-DFA0A04FC94B}">
              <ma14:wrappingTextBoxFlag xmlns:ma14="http://schemas.microsoft.com/office/mac/drawingml/2011/main" xmlns="" val="1"/>
            </a:ext>
          </a:extLst>
        </p:spPr>
        <p:txBody>
          <a:bodyPr lIns="50800" tIns="50800" rIns="50800" bIns="50800">
            <a:spAutoFit/>
          </a:bodyPr>
          <a:lstStyle/>
          <a:p>
            <a:pPr algn="l">
              <a:lnSpc>
                <a:spcPts val="4800"/>
              </a:lnSpc>
              <a:tabLst>
                <a:tab pos="355600" algn="l"/>
                <a:tab pos="711200" algn="l"/>
                <a:tab pos="1422400" algn="l"/>
                <a:tab pos="1574800" algn="l"/>
                <a:tab pos="1778000" algn="l"/>
                <a:tab pos="2133600" algn="l"/>
                <a:tab pos="2489200" algn="l"/>
                <a:tab pos="2844800" algn="l"/>
                <a:tab pos="3200400" algn="l"/>
                <a:tab pos="3556000" algn="l"/>
                <a:tab pos="3911600" algn="l"/>
                <a:tab pos="4267200" algn="l"/>
                <a:tab pos="9944100" algn="l"/>
              </a:tabLst>
              <a:defRPr sz="4000" spc="1940">
                <a:solidFill>
                  <a:srgbClr val="A6AAA9"/>
                </a:solidFill>
                <a:latin typeface="Arial"/>
                <a:ea typeface="Arial"/>
                <a:cs typeface="Arial"/>
                <a:sym typeface="Arial"/>
              </a:defRPr>
            </a:pPr>
            <a:r>
              <a:rPr spc="1340"/>
              <a:t>III. </a:t>
            </a:r>
            <a:r>
              <a:t>COGNITIVE </a:t>
            </a:r>
          </a:p>
          <a:p>
            <a:pPr algn="l">
              <a:lnSpc>
                <a:spcPts val="4800"/>
              </a:lnSpc>
              <a:tabLst>
                <a:tab pos="1574800" algn="l"/>
                <a:tab pos="1600200" algn="l"/>
                <a:tab pos="1778000" algn="l"/>
                <a:tab pos="2133600" algn="l"/>
                <a:tab pos="2489200" algn="l"/>
                <a:tab pos="2844800" algn="l"/>
                <a:tab pos="3200400" algn="l"/>
                <a:tab pos="3556000" algn="l"/>
                <a:tab pos="3911600" algn="l"/>
                <a:tab pos="4267200" algn="l"/>
                <a:tab pos="9944100" algn="l"/>
              </a:tabLst>
              <a:defRPr sz="4000" spc="1940">
                <a:solidFill>
                  <a:srgbClr val="A6AAA9"/>
                </a:solidFill>
                <a:latin typeface="Arial"/>
                <a:ea typeface="Arial"/>
                <a:cs typeface="Arial"/>
                <a:sym typeface="Arial"/>
              </a:defRPr>
            </a:pPr>
            <a:r>
              <a:t>		DEVELOPMENT</a:t>
            </a:r>
          </a:p>
        </p:txBody>
      </p:sp>
      <p:pic>
        <p:nvPicPr>
          <p:cNvPr id="142" name="Piaget - Stage 1 - Sensorimotor, Object Permenence.mp4"/>
          <p:cNvPicPr>
            <a:picLocks/>
          </p:cNvPicPr>
          <p:nvPr>
            <a:videoFile r:link="rId2"/>
            <p:extLst>
              <p:ext uri="{DAA4B4D4-6D71-4841-9C94-3DE7FCFB9230}">
                <p14:media xmlns:p14="http://schemas.microsoft.com/office/powerpoint/2010/main" r:embed="rId1"/>
              </p:ext>
            </p:extLst>
          </p:nvPr>
        </p:nvPicPr>
        <p:blipFill>
          <a:blip r:embed="rId5"/>
          <a:stretch>
            <a:fillRect/>
          </a:stretch>
        </p:blipFill>
        <p:spPr>
          <a:xfrm>
            <a:off x="147304" y="2646350"/>
            <a:ext cx="4876801" cy="3657601"/>
          </a:xfrm>
          <a:prstGeom prst="rect">
            <a:avLst/>
          </a:prstGeom>
          <a:ln w="12700">
            <a:miter lim="400000"/>
          </a:ln>
          <a:effectLst>
            <a:outerShdw blurRad="38100" dist="63500" dir="4140000" rotWithShape="0">
              <a:srgbClr val="000000"/>
            </a:outerShdw>
          </a:effectLst>
        </p:spPr>
      </p:pic>
      <p:pic>
        <p:nvPicPr>
          <p:cNvPr id="143" name="JeanPiaget.jpg"/>
          <p:cNvPicPr>
            <a:picLocks noChangeAspect="1"/>
          </p:cNvPicPr>
          <p:nvPr/>
        </p:nvPicPr>
        <p:blipFill>
          <a:blip r:embed="rId6"/>
          <a:srcRect l="6697" t="16125" r="25011" b="5758"/>
          <a:stretch>
            <a:fillRect/>
          </a:stretch>
        </p:blipFill>
        <p:spPr>
          <a:xfrm>
            <a:off x="190867" y="2725339"/>
            <a:ext cx="4834275" cy="3675461"/>
          </a:xfrm>
          <a:prstGeom prst="rect">
            <a:avLst/>
          </a:prstGeom>
          <a:ln w="63500">
            <a:solidFill>
              <a:srgbClr val="000000"/>
            </a:solidFill>
            <a:miter lim="400000"/>
          </a:ln>
        </p:spPr>
      </p:pic>
    </p:spTree>
  </p:cSld>
  <p:clrMapOvr>
    <a:masterClrMapping/>
  </p:clrMapOvr>
  <mc:AlternateContent xmlns:mc="http://schemas.openxmlformats.org/markup-compatibility/2006" xmlns:p14="http://schemas.microsoft.com/office/powerpoint/2010/main">
    <mc:Choice Requires="p14">
      <p:transition spd="slow">
        <p:push/>
      </p:transition>
    </mc:Choice>
    <mc:Fallback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1" nodeType="afterEffect">
                                  <p:stCondLst>
                                    <p:cond delay="0"/>
                                  </p:stCondLst>
                                  <p:iterate>
                                    <p:tmAbs val="0"/>
                                  </p:iterate>
                                  <p:childTnLst>
                                    <p:set>
                                      <p:cBhvr>
                                        <p:cTn id="6" fill="hold"/>
                                        <p:tgtEl>
                                          <p:spTgt spid="139"/>
                                        </p:tgtEl>
                                        <p:attrNameLst>
                                          <p:attrName>style.visibility</p:attrName>
                                        </p:attrNameLst>
                                      </p:cBhvr>
                                      <p:to>
                                        <p:strVal val="visible"/>
                                      </p:to>
                                    </p:set>
                                    <p:anim calcmode="lin" valueType="num">
                                      <p:cBhvr>
                                        <p:cTn id="7" dur="1000" fill="hold"/>
                                        <p:tgtEl>
                                          <p:spTgt spid="139"/>
                                        </p:tgtEl>
                                        <p:attrNameLst>
                                          <p:attrName>ppt_x</p:attrName>
                                        </p:attrNameLst>
                                      </p:cBhvr>
                                      <p:tavLst>
                                        <p:tav tm="0">
                                          <p:val>
                                            <p:strVal val="1+#ppt_w/2"/>
                                          </p:val>
                                        </p:tav>
                                        <p:tav tm="100000">
                                          <p:val>
                                            <p:strVal val="#ppt_x"/>
                                          </p:val>
                                        </p:tav>
                                      </p:tavLst>
                                    </p:anim>
                                    <p:anim calcmode="lin" valueType="num">
                                      <p:cBhvr>
                                        <p:cTn id="8" dur="1000" fill="hold"/>
                                        <p:tgtEl>
                                          <p:spTgt spid="13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 presetClass="exit" presetSubtype="32" fill="hold" grpId="3" nodeType="clickEffect">
                                  <p:stCondLst>
                                    <p:cond delay="0"/>
                                  </p:stCondLst>
                                  <p:iterate>
                                    <p:tmAbs val="0"/>
                                  </p:iterate>
                                  <p:childTnLst>
                                    <p:animEffect transition="out" filter="box(out)">
                                      <p:cBhvr>
                                        <p:cTn id="12" dur="1000" fill="hold"/>
                                        <p:tgtEl>
                                          <p:spTgt spid="143"/>
                                        </p:tgtEl>
                                      </p:cBhvr>
                                    </p:animEffect>
                                    <p:set>
                                      <p:cBhvr>
                                        <p:cTn id="13" fill="hold">
                                          <p:stCondLst>
                                            <p:cond delay="999"/>
                                          </p:stCondLst>
                                        </p:cTn>
                                        <p:tgtEl>
                                          <p:spTgt spid="143"/>
                                        </p:tgtEl>
                                        <p:attrNameLst>
                                          <p:attrName>style.visibility</p:attrName>
                                        </p:attrNameLst>
                                      </p:cBhvr>
                                      <p:to>
                                        <p:strVal val="hidden"/>
                                      </p:to>
                                    </p:set>
                                  </p:childTnLst>
                                </p:cTn>
                              </p:par>
                              <p:par>
                                <p:cTn id="14" presetID="1" presetClass="mediacall" presetSubtype="0" fill="hold" nodeType="withEffect">
                                  <p:stCondLst>
                                    <p:cond delay="0"/>
                                  </p:stCondLst>
                                  <p:childTnLst>
                                    <p:cmd type="call" cmd="playFrom(0.0)">
                                      <p:cBhvr>
                                        <p:cTn id="15" dur="63273" fill="hold"/>
                                        <p:tgtEl>
                                          <p:spTgt spid="142"/>
                                        </p:tgtEl>
                                      </p:cBhvr>
                                    </p:cmd>
                                  </p:childTnLst>
                                </p:cTn>
                              </p:par>
                              <p:par>
                                <p:cTn id="16" presetID="22" presetClass="entr" presetSubtype="4" fill="hold" nodeType="withEffect">
                                  <p:stCondLst>
                                    <p:cond delay="0"/>
                                  </p:stCondLst>
                                  <p:childTnLst>
                                    <p:set>
                                      <p:cBhvr>
                                        <p:cTn id="17" dur="1" fill="hold">
                                          <p:stCondLst>
                                            <p:cond delay="0"/>
                                          </p:stCondLst>
                                        </p:cTn>
                                        <p:tgtEl>
                                          <p:spTgt spid="142"/>
                                        </p:tgtEl>
                                        <p:attrNameLst>
                                          <p:attrName>style.visibility</p:attrName>
                                        </p:attrNameLst>
                                      </p:cBhvr>
                                      <p:to>
                                        <p:strVal val="visible"/>
                                      </p:to>
                                    </p:set>
                                    <p:animEffect transition="in" filter="wipe(down)">
                                      <p:cBhvr>
                                        <p:cTn id="18" dur="500"/>
                                        <p:tgtEl>
                                          <p:spTgt spid="142"/>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100000">
                <p:cTn id="19" fill="hold" display="0">
                  <p:stCondLst>
                    <p:cond delay="indefinite"/>
                  </p:stCondLst>
                </p:cTn>
                <p:tgtEl>
                  <p:spTgt spid="142"/>
                </p:tgtEl>
              </p:cMediaNode>
            </p:video>
          </p:childTnLst>
        </p:cTn>
      </p:par>
    </p:tnLst>
    <p:bldLst>
      <p:bldP spid="139" grpId="1" animBg="1" advAuto="0"/>
      <p:bldP spid="143" grpId="3" animBg="1" advAuto="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 name="Shape 147"/>
          <p:cNvSpPr/>
          <p:nvPr/>
        </p:nvSpPr>
        <p:spPr>
          <a:xfrm>
            <a:off x="190500" y="2670261"/>
            <a:ext cx="3299686" cy="4025039"/>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spAutoFit/>
          </a:bodyPr>
          <a:lstStyle/>
          <a:p>
            <a:pPr lvl="1" indent="35347" algn="l">
              <a:lnSpc>
                <a:spcPts val="3400"/>
              </a:lnSpc>
              <a:tabLst>
                <a:tab pos="1511300" algn="l"/>
                <a:tab pos="2425700" algn="l"/>
                <a:tab pos="3340100" algn="l"/>
                <a:tab pos="4254500" algn="l"/>
                <a:tab pos="5168900" algn="l"/>
                <a:tab pos="6083300" algn="l"/>
                <a:tab pos="6997700" algn="l"/>
              </a:tabLst>
              <a:defRPr sz="2500">
                <a:solidFill>
                  <a:srgbClr val="3BD1FF"/>
                </a:solidFill>
                <a:latin typeface="Arial"/>
                <a:ea typeface="Arial"/>
                <a:cs typeface="Arial"/>
                <a:sym typeface="Arial"/>
              </a:defRPr>
            </a:pPr>
            <a:r>
              <a:rPr sz="2700" b="1" u="sng" spc="107">
                <a:solidFill>
                  <a:srgbClr val="33363B"/>
                </a:solidFill>
              </a:rPr>
              <a:t>Object Permanence –</a:t>
            </a:r>
            <a:r>
              <a:rPr sz="2700" b="1" u="sng" spc="107">
                <a:solidFill>
                  <a:srgbClr val="4482A3"/>
                </a:solidFill>
              </a:rPr>
              <a:t> </a:t>
            </a:r>
            <a:r>
              <a:rPr>
                <a:solidFill>
                  <a:srgbClr val="FCFFFD"/>
                </a:solidFill>
                <a:effectLst>
                  <a:outerShdw blurRad="50800" dist="25400" dir="3120000" rotWithShape="0">
                    <a:srgbClr val="000000">
                      <a:alpha val="87000"/>
                    </a:srgbClr>
                  </a:outerShdw>
                </a:effectLst>
              </a:rPr>
              <a:t>understanding that an object exists even when they can’t be seen or touched.  </a:t>
            </a:r>
          </a:p>
          <a:p>
            <a:pPr marL="205740" indent="-205740" algn="l">
              <a:lnSpc>
                <a:spcPts val="3100"/>
              </a:lnSpc>
              <a:tabLst>
                <a:tab pos="1511300" algn="l"/>
                <a:tab pos="2425700" algn="l"/>
                <a:tab pos="3340100" algn="l"/>
                <a:tab pos="4254500" algn="l"/>
                <a:tab pos="5168900" algn="l"/>
                <a:tab pos="6083300" algn="l"/>
                <a:tab pos="6997700" algn="l"/>
              </a:tabLst>
              <a:defRPr sz="2500">
                <a:solidFill>
                  <a:srgbClr val="FCFFFD"/>
                </a:solidFill>
                <a:effectLst>
                  <a:outerShdw blurRad="50800" dist="25400" dir="3120000" rotWithShape="0">
                    <a:srgbClr val="000000">
                      <a:alpha val="87000"/>
                    </a:srgbClr>
                  </a:outerShdw>
                </a:effectLst>
                <a:latin typeface="Arial"/>
                <a:ea typeface="Arial"/>
                <a:cs typeface="Arial"/>
                <a:sym typeface="Arial"/>
              </a:defRPr>
            </a:pPr>
            <a:r>
              <a:t>*Until about 12 Months a child doesn’t have concept.</a:t>
            </a:r>
          </a:p>
        </p:txBody>
      </p:sp>
      <p:sp>
        <p:nvSpPr>
          <p:cNvPr id="148" name="Shape 148"/>
          <p:cNvSpPr/>
          <p:nvPr/>
        </p:nvSpPr>
        <p:spPr>
          <a:xfrm>
            <a:off x="457943" y="138882"/>
            <a:ext cx="9244114" cy="1227982"/>
          </a:xfrm>
          <a:prstGeom prst="rect">
            <a:avLst/>
          </a:prstGeom>
          <a:ln w="12700">
            <a:miter lim="400000"/>
          </a:ln>
          <a:effectLst>
            <a:outerShdw blurRad="38100" dist="63500" dir="4140000" rotWithShape="0">
              <a:srgbClr val="000000"/>
            </a:outerShdw>
          </a:effectLst>
          <a:extLst>
            <a:ext uri="{C572A759-6A51-4108-AA02-DFA0A04FC94B}">
              <ma14:wrappingTextBoxFlag xmlns:ma14="http://schemas.microsoft.com/office/mac/drawingml/2011/main" xmlns="" val="1"/>
            </a:ext>
          </a:extLst>
        </p:spPr>
        <p:txBody>
          <a:bodyPr lIns="50800" tIns="50800" rIns="50800" bIns="50800">
            <a:spAutoFit/>
          </a:bodyPr>
          <a:lstStyle/>
          <a:p>
            <a:pPr algn="l">
              <a:lnSpc>
                <a:spcPts val="4800"/>
              </a:lnSpc>
              <a:tabLst>
                <a:tab pos="355600" algn="l"/>
                <a:tab pos="711200" algn="l"/>
                <a:tab pos="1422400" algn="l"/>
                <a:tab pos="1574800" algn="l"/>
                <a:tab pos="1778000" algn="l"/>
                <a:tab pos="2133600" algn="l"/>
                <a:tab pos="2489200" algn="l"/>
                <a:tab pos="2844800" algn="l"/>
                <a:tab pos="3200400" algn="l"/>
                <a:tab pos="3556000" algn="l"/>
                <a:tab pos="3911600" algn="l"/>
                <a:tab pos="4267200" algn="l"/>
                <a:tab pos="9944100" algn="l"/>
              </a:tabLst>
              <a:defRPr sz="4000" spc="1940">
                <a:solidFill>
                  <a:srgbClr val="A6AAA9"/>
                </a:solidFill>
                <a:latin typeface="Arial"/>
                <a:ea typeface="Arial"/>
                <a:cs typeface="Arial"/>
                <a:sym typeface="Arial"/>
              </a:defRPr>
            </a:pPr>
            <a:r>
              <a:rPr spc="1340"/>
              <a:t>III. </a:t>
            </a:r>
            <a:r>
              <a:t>COGNITIVE </a:t>
            </a:r>
          </a:p>
          <a:p>
            <a:pPr algn="l">
              <a:lnSpc>
                <a:spcPts val="4800"/>
              </a:lnSpc>
              <a:tabLst>
                <a:tab pos="1574800" algn="l"/>
                <a:tab pos="1600200" algn="l"/>
                <a:tab pos="1778000" algn="l"/>
                <a:tab pos="2133600" algn="l"/>
                <a:tab pos="2489200" algn="l"/>
                <a:tab pos="2844800" algn="l"/>
                <a:tab pos="3200400" algn="l"/>
                <a:tab pos="3556000" algn="l"/>
                <a:tab pos="3911600" algn="l"/>
                <a:tab pos="4267200" algn="l"/>
                <a:tab pos="9944100" algn="l"/>
              </a:tabLst>
              <a:defRPr sz="4000" spc="1940">
                <a:solidFill>
                  <a:srgbClr val="A6AAA9"/>
                </a:solidFill>
                <a:latin typeface="Arial"/>
                <a:ea typeface="Arial"/>
                <a:cs typeface="Arial"/>
                <a:sym typeface="Arial"/>
              </a:defRPr>
            </a:pPr>
            <a:r>
              <a:t>		DEVELOPMENT</a:t>
            </a:r>
          </a:p>
        </p:txBody>
      </p:sp>
      <p:pic>
        <p:nvPicPr>
          <p:cNvPr id="149" name="Baby Has NO concept of object Permanence  (REALLY FUNNY).mp4"/>
          <p:cNvPicPr>
            <a:picLocks/>
          </p:cNvPicPr>
          <p:nvPr>
            <a:videoFile r:link="rId2"/>
            <p:extLst>
              <p:ext uri="{DAA4B4D4-6D71-4841-9C94-3DE7FCFB9230}">
                <p14:media xmlns:p14="http://schemas.microsoft.com/office/powerpoint/2010/main" r:embed="rId1"/>
              </p:ext>
            </p:extLst>
          </p:nvPr>
        </p:nvPicPr>
        <p:blipFill>
          <a:blip r:embed="rId5"/>
          <a:stretch>
            <a:fillRect/>
          </a:stretch>
        </p:blipFill>
        <p:spPr>
          <a:xfrm>
            <a:off x="3725509" y="2175668"/>
            <a:ext cx="6127399" cy="4595549"/>
          </a:xfrm>
          <a:prstGeom prst="rect">
            <a:avLst/>
          </a:prstGeom>
          <a:ln w="63500">
            <a:solidFill>
              <a:srgbClr val="000000"/>
            </a:solidFill>
            <a:miter lim="400000"/>
          </a:ln>
        </p:spPr>
      </p:pic>
      <p:sp>
        <p:nvSpPr>
          <p:cNvPr id="150" name="Shape 150"/>
          <p:cNvSpPr/>
          <p:nvPr/>
        </p:nvSpPr>
        <p:spPr>
          <a:xfrm>
            <a:off x="-55516" y="1447800"/>
            <a:ext cx="6733545" cy="900008"/>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marL="599652" indent="-491067" algn="l">
              <a:lnSpc>
                <a:spcPts val="3200"/>
              </a:lnSpc>
              <a:tabLst>
                <a:tab pos="596900" algn="l"/>
                <a:tab pos="1511300" algn="l"/>
                <a:tab pos="2425700" algn="l"/>
                <a:tab pos="3340100" algn="l"/>
                <a:tab pos="4254500" algn="l"/>
                <a:tab pos="5168900" algn="l"/>
                <a:tab pos="6083300" algn="l"/>
                <a:tab pos="6997700" algn="l"/>
              </a:tabLst>
              <a:defRPr sz="2600" b="1" u="sng" spc="104">
                <a:solidFill>
                  <a:srgbClr val="33363B"/>
                </a:solidFill>
                <a:latin typeface="Arial"/>
                <a:ea typeface="Arial"/>
                <a:cs typeface="Arial"/>
                <a:sym typeface="Arial"/>
              </a:defRPr>
            </a:lvl1pPr>
          </a:lstStyle>
          <a:p>
            <a:pPr>
              <a:defRPr b="0" spc="0">
                <a:solidFill>
                  <a:srgbClr val="3BD1FF"/>
                </a:solidFill>
              </a:defRPr>
            </a:pPr>
            <a:r>
              <a:rPr b="1" spc="104" dirty="0">
                <a:solidFill>
                  <a:srgbClr val="33363B"/>
                </a:solidFill>
              </a:rPr>
              <a:t>Stg 1. sensory-motor stage continued</a:t>
            </a:r>
            <a:endParaRPr sz="2700" b="1" spc="107" dirty="0">
              <a:solidFill>
                <a:srgbClr val="33363B"/>
              </a:solidFill>
            </a:endParaRPr>
          </a:p>
        </p:txBody>
      </p:sp>
    </p:spTree>
  </p:cSld>
  <p:clrMapOvr>
    <a:masterClrMapping/>
  </p:clrMapOvr>
  <mc:AlternateContent xmlns:mc="http://schemas.openxmlformats.org/markup-compatibility/2006" xmlns:p14="http://schemas.microsoft.com/office/powerpoint/2010/main">
    <mc:Choice Requires="p14">
      <p:transition spd="slow">
        <p:push/>
      </p:transition>
    </mc:Choice>
    <mc:Fallback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9" presetClass="entr" presetSubtype="5" fill="hold" grpId="1" nodeType="afterEffect">
                                  <p:stCondLst>
                                    <p:cond delay="0"/>
                                  </p:stCondLst>
                                  <p:iterate>
                                    <p:tmAbs val="0"/>
                                  </p:iterate>
                                  <p:childTnLst>
                                    <p:set>
                                      <p:cBhvr>
                                        <p:cTn id="6" fill="hold"/>
                                        <p:tgtEl>
                                          <p:spTgt spid="147">
                                            <p:bg/>
                                          </p:spTgt>
                                        </p:tgtEl>
                                        <p:attrNameLst>
                                          <p:attrName>style.visibility</p:attrName>
                                        </p:attrNameLst>
                                      </p:cBhvr>
                                      <p:to>
                                        <p:strVal val="visible"/>
                                      </p:to>
                                    </p:set>
                                    <p:anim calcmode="lin" valueType="num">
                                      <p:cBhvr>
                                        <p:cTn id="7" dur="1000" fill="hold"/>
                                        <p:tgtEl>
                                          <p:spTgt spid="147">
                                            <p:bg/>
                                          </p:spTgt>
                                        </p:tgtEl>
                                        <p:attrNameLst>
                                          <p:attrName>ppt_w</p:attrName>
                                        </p:attrNameLst>
                                      </p:cBhvr>
                                      <p:tavLst>
                                        <p:tav tm="0">
                                          <p:val>
                                            <p:strVal val="#ppt_w"/>
                                          </p:val>
                                        </p:tav>
                                        <p:tav tm="100000">
                                          <p:val>
                                            <p:strVal val="#ppt_w"/>
                                          </p:val>
                                        </p:tav>
                                      </p:tavLst>
                                    </p:anim>
                                    <p:anim calcmode="lin" valueType="num">
                                      <p:cBhvr>
                                        <p:cTn id="8" dur="1000" fill="hold"/>
                                        <p:tgtEl>
                                          <p:spTgt spid="147">
                                            <p:bg/>
                                          </p:spTgt>
                                        </p:tgtEl>
                                        <p:attrNameLst>
                                          <p:attrName>ppt_h</p:attrName>
                                        </p:attrNameLst>
                                      </p:cBhvr>
                                      <p:tavLst>
                                        <p:tav tm="0" fmla="#ppt_h*sin(2.5*pi*$)">
                                          <p:val>
                                            <p:fltVal val="0"/>
                                          </p:val>
                                        </p:tav>
                                        <p:tav tm="100000">
                                          <p:val>
                                            <p:fltVal val="1"/>
                                          </p:val>
                                        </p:tav>
                                      </p:tavLst>
                                    </p:anim>
                                  </p:childTnLst>
                                </p:cTn>
                              </p:par>
                              <p:par>
                                <p:cTn id="9" presetID="19" presetClass="entr" presetSubtype="5" fill="hold" grpId="1" nodeType="withEffect">
                                  <p:stCondLst>
                                    <p:cond delay="0"/>
                                  </p:stCondLst>
                                  <p:iterate>
                                    <p:tmAbs val="0"/>
                                  </p:iterate>
                                  <p:childTnLst>
                                    <p:set>
                                      <p:cBhvr>
                                        <p:cTn id="10" fill="hold"/>
                                        <p:tgtEl>
                                          <p:spTgt spid="147">
                                            <p:txEl>
                                              <p:pRg st="0" end="0"/>
                                            </p:txEl>
                                          </p:spTgt>
                                        </p:tgtEl>
                                        <p:attrNameLst>
                                          <p:attrName>style.visibility</p:attrName>
                                        </p:attrNameLst>
                                      </p:cBhvr>
                                      <p:to>
                                        <p:strVal val="visible"/>
                                      </p:to>
                                    </p:set>
                                    <p:animEffect transition="in" filter="fade">
                                      <p:cBhvr>
                                        <p:cTn id="11" dur="1000" fill="hold"/>
                                        <p:tgtEl>
                                          <p:spTgt spid="147">
                                            <p:txEl>
                                              <p:pRg st="0" end="0"/>
                                            </p:txEl>
                                          </p:spTgt>
                                        </p:tgtEl>
                                      </p:cBhvr>
                                    </p:animEffect>
                                    <p:anim calcmode="lin" valueType="num">
                                      <p:cBhvr>
                                        <p:cTn id="12" dur="1000" fill="hold"/>
                                        <p:tgtEl>
                                          <p:spTgt spid="147">
                                            <p:txEl>
                                              <p:pRg st="0" end="0"/>
                                            </p:txEl>
                                          </p:spTgt>
                                        </p:tgtEl>
                                        <p:attrNameLst>
                                          <p:attrName>ppt_w</p:attrName>
                                        </p:attrNameLst>
                                      </p:cBhvr>
                                      <p:tavLst>
                                        <p:tav tm="0">
                                          <p:val>
                                            <p:strVal val="#ppt_w"/>
                                          </p:val>
                                        </p:tav>
                                        <p:tav tm="100000">
                                          <p:val>
                                            <p:strVal val="#ppt_w"/>
                                          </p:val>
                                        </p:tav>
                                      </p:tavLst>
                                    </p:anim>
                                    <p:anim calcmode="lin" valueType="num">
                                      <p:cBhvr>
                                        <p:cTn id="13" dur="1000" fill="hold"/>
                                        <p:tgtEl>
                                          <p:spTgt spid="147">
                                            <p:txEl>
                                              <p:pRg st="0" end="0"/>
                                            </p:txEl>
                                          </p:spTgt>
                                        </p:tgtEl>
                                        <p:attrNameLst>
                                          <p:attrName>ppt_h</p:attrName>
                                        </p:attrNameLst>
                                      </p:cBhvr>
                                      <p:tavLst>
                                        <p:tav tm="0" fmla="#ppt_h*sin(2.5*pi*$)">
                                          <p:val>
                                            <p:fltVal val="0"/>
                                          </p:val>
                                        </p:tav>
                                        <p:tav tm="100000">
                                          <p:val>
                                            <p:fltVal val="1"/>
                                          </p:val>
                                        </p:tav>
                                      </p:tavLst>
                                    </p:anim>
                                  </p:childTnLst>
                                </p:cTn>
                              </p:par>
                            </p:childTnLst>
                          </p:cTn>
                        </p:par>
                      </p:childTnLst>
                    </p:cTn>
                  </p:par>
                  <p:par>
                    <p:cTn id="14" fill="hold">
                      <p:stCondLst>
                        <p:cond delay="indefinite"/>
                      </p:stCondLst>
                      <p:childTnLst>
                        <p:par>
                          <p:cTn id="15" fill="hold">
                            <p:stCondLst>
                              <p:cond delay="0"/>
                            </p:stCondLst>
                            <p:childTnLst>
                              <p:par>
                                <p:cTn id="16" presetID="19" presetClass="entr" presetSubtype="5" fill="hold" grpId="1" nodeType="clickEffect">
                                  <p:stCondLst>
                                    <p:cond delay="0"/>
                                  </p:stCondLst>
                                  <p:iterate>
                                    <p:tmAbs val="0"/>
                                  </p:iterate>
                                  <p:childTnLst>
                                    <p:set>
                                      <p:cBhvr>
                                        <p:cTn id="17" fill="hold"/>
                                        <p:tgtEl>
                                          <p:spTgt spid="147">
                                            <p:txEl>
                                              <p:pRg st="1" end="1"/>
                                            </p:txEl>
                                          </p:spTgt>
                                        </p:tgtEl>
                                        <p:attrNameLst>
                                          <p:attrName>style.visibility</p:attrName>
                                        </p:attrNameLst>
                                      </p:cBhvr>
                                      <p:to>
                                        <p:strVal val="visible"/>
                                      </p:to>
                                    </p:set>
                                    <p:animEffect transition="in" filter="fade">
                                      <p:cBhvr>
                                        <p:cTn id="18" dur="1000" fill="hold"/>
                                        <p:tgtEl>
                                          <p:spTgt spid="147">
                                            <p:txEl>
                                              <p:pRg st="1" end="1"/>
                                            </p:txEl>
                                          </p:spTgt>
                                        </p:tgtEl>
                                      </p:cBhvr>
                                    </p:animEffect>
                                    <p:anim calcmode="lin" valueType="num">
                                      <p:cBhvr>
                                        <p:cTn id="19" dur="1000" fill="hold"/>
                                        <p:tgtEl>
                                          <p:spTgt spid="147">
                                            <p:txEl>
                                              <p:pRg st="1" end="1"/>
                                            </p:txEl>
                                          </p:spTgt>
                                        </p:tgtEl>
                                        <p:attrNameLst>
                                          <p:attrName>ppt_w</p:attrName>
                                        </p:attrNameLst>
                                      </p:cBhvr>
                                      <p:tavLst>
                                        <p:tav tm="0">
                                          <p:val>
                                            <p:strVal val="#ppt_w"/>
                                          </p:val>
                                        </p:tav>
                                        <p:tav tm="100000">
                                          <p:val>
                                            <p:strVal val="#ppt_w"/>
                                          </p:val>
                                        </p:tav>
                                      </p:tavLst>
                                    </p:anim>
                                    <p:anim calcmode="lin" valueType="num">
                                      <p:cBhvr>
                                        <p:cTn id="20" dur="1000" fill="hold"/>
                                        <p:tgtEl>
                                          <p:spTgt spid="147">
                                            <p:txEl>
                                              <p:pRg st="1" end="1"/>
                                            </p:txEl>
                                          </p:spTgt>
                                        </p:tgtEl>
                                        <p:attrNameLst>
                                          <p:attrName>ppt_h</p:attrName>
                                        </p:attrNameLst>
                                      </p:cBhvr>
                                      <p:tavLst>
                                        <p:tav tm="0" fmla="#ppt_h*sin(2.5*pi*$)">
                                          <p:val>
                                            <p:fltVal val="0"/>
                                          </p:val>
                                        </p:tav>
                                        <p:tav tm="100000">
                                          <p:val>
                                            <p:fltVal val="1"/>
                                          </p:val>
                                        </p:tav>
                                      </p:tavLst>
                                    </p:anim>
                                  </p:childTnLst>
                                </p:cTn>
                              </p:par>
                            </p:childTnLst>
                          </p:cTn>
                        </p:par>
                        <p:par>
                          <p:cTn id="21" fill="hold">
                            <p:stCondLst>
                              <p:cond delay="1000"/>
                            </p:stCondLst>
                            <p:childTnLst>
                              <p:par>
                                <p:cTn id="22" presetID="1" presetClass="mediacall" presetSubtype="0" fill="hold" nodeType="afterEffect">
                                  <p:stCondLst>
                                    <p:cond delay="0"/>
                                  </p:stCondLst>
                                  <p:childTnLst>
                                    <p:cmd type="call" cmd="playFrom(0.0)">
                                      <p:cBhvr>
                                        <p:cTn id="23" dur="103791" fill="hold"/>
                                        <p:tgtEl>
                                          <p:spTgt spid="14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24" fill="hold" display="0">
                  <p:stCondLst>
                    <p:cond delay="indefinite"/>
                  </p:stCondLst>
                </p:cTn>
                <p:tgtEl>
                  <p:spTgt spid="149"/>
                </p:tgtEl>
              </p:cMediaNode>
            </p:video>
          </p:childTnLst>
        </p:cTn>
      </p:par>
    </p:tnLst>
    <p:bldLst>
      <p:bldP spid="147" grpId="1" build="p" bldLvl="5" animBg="1" advAuto="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 name="Shape 154"/>
          <p:cNvSpPr/>
          <p:nvPr/>
        </p:nvSpPr>
        <p:spPr>
          <a:xfrm>
            <a:off x="355600" y="279400"/>
            <a:ext cx="9918700" cy="1295400"/>
          </a:xfrm>
          <a:prstGeom prst="rect">
            <a:avLst/>
          </a:prstGeom>
          <a:ln w="12700">
            <a:miter lim="400000"/>
          </a:ln>
          <a:effectLst>
            <a:outerShdw blurRad="38100" dist="63500" dir="4140000" rotWithShape="0">
              <a:srgbClr val="000000"/>
            </a:outerShdw>
          </a:effectLst>
          <a:extLst>
            <a:ext uri="{C572A759-6A51-4108-AA02-DFA0A04FC94B}">
              <ma14:wrappingTextBoxFlag xmlns:ma14="http://schemas.microsoft.com/office/mac/drawingml/2011/main" xmlns="" val="1"/>
            </a:ext>
          </a:extLst>
        </p:spPr>
        <p:txBody>
          <a:bodyPr lIns="50800" tIns="50800" rIns="50800" bIns="50800">
            <a:spAutoFit/>
          </a:bodyPr>
          <a:lstStyle/>
          <a:p>
            <a:pPr algn="l">
              <a:lnSpc>
                <a:spcPts val="4800"/>
              </a:lnSpc>
              <a:tabLst>
                <a:tab pos="355600" algn="l"/>
                <a:tab pos="711200" algn="l"/>
                <a:tab pos="1422400" algn="l"/>
                <a:tab pos="1574800" algn="l"/>
                <a:tab pos="1778000" algn="l"/>
                <a:tab pos="2133600" algn="l"/>
                <a:tab pos="2489200" algn="l"/>
                <a:tab pos="2844800" algn="l"/>
                <a:tab pos="3200400" algn="l"/>
                <a:tab pos="3556000" algn="l"/>
                <a:tab pos="3911600" algn="l"/>
                <a:tab pos="4267200" algn="l"/>
                <a:tab pos="9944100" algn="l"/>
              </a:tabLst>
              <a:defRPr sz="4000" spc="1940">
                <a:solidFill>
                  <a:srgbClr val="A6AAA9"/>
                </a:solidFill>
                <a:latin typeface="Arial"/>
                <a:ea typeface="Arial"/>
                <a:cs typeface="Arial"/>
                <a:sym typeface="Arial"/>
              </a:defRPr>
            </a:pPr>
            <a:r>
              <a:rPr spc="1340"/>
              <a:t>III. </a:t>
            </a:r>
            <a:r>
              <a:t>COGNITIVE </a:t>
            </a:r>
          </a:p>
          <a:p>
            <a:pPr algn="l">
              <a:lnSpc>
                <a:spcPts val="4800"/>
              </a:lnSpc>
              <a:tabLst>
                <a:tab pos="1574800" algn="l"/>
                <a:tab pos="1600200" algn="l"/>
                <a:tab pos="1778000" algn="l"/>
                <a:tab pos="2133600" algn="l"/>
                <a:tab pos="2489200" algn="l"/>
                <a:tab pos="2844800" algn="l"/>
                <a:tab pos="3200400" algn="l"/>
                <a:tab pos="3556000" algn="l"/>
                <a:tab pos="3911600" algn="l"/>
                <a:tab pos="4267200" algn="l"/>
                <a:tab pos="9944100" algn="l"/>
              </a:tabLst>
              <a:defRPr sz="4000" spc="1940">
                <a:solidFill>
                  <a:srgbClr val="A6AAA9"/>
                </a:solidFill>
                <a:latin typeface="Arial"/>
                <a:ea typeface="Arial"/>
                <a:cs typeface="Arial"/>
                <a:sym typeface="Arial"/>
              </a:defRPr>
            </a:pPr>
            <a:r>
              <a:t>		DEVELOPMENT</a:t>
            </a:r>
          </a:p>
        </p:txBody>
      </p:sp>
      <p:sp>
        <p:nvSpPr>
          <p:cNvPr id="155" name="Shape 155"/>
          <p:cNvSpPr/>
          <p:nvPr/>
        </p:nvSpPr>
        <p:spPr>
          <a:xfrm>
            <a:off x="128366" y="3358006"/>
            <a:ext cx="4542861" cy="2688364"/>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spAutoFit/>
          </a:bodyPr>
          <a:lstStyle/>
          <a:p>
            <a:pPr marL="174529" indent="-174529" algn="l">
              <a:lnSpc>
                <a:spcPts val="3100"/>
              </a:lnSpc>
              <a:spcBef>
                <a:spcPts val="1200"/>
              </a:spcBef>
              <a:tabLst>
                <a:tab pos="1511300" algn="l"/>
                <a:tab pos="2425700" algn="l"/>
                <a:tab pos="3340100" algn="l"/>
                <a:tab pos="4254500" algn="l"/>
                <a:tab pos="5168900" algn="l"/>
                <a:tab pos="6083300" algn="l"/>
                <a:tab pos="6997700" algn="l"/>
              </a:tabLst>
              <a:defRPr sz="2500">
                <a:solidFill>
                  <a:srgbClr val="FCFFFD"/>
                </a:solidFill>
                <a:effectLst>
                  <a:outerShdw blurRad="50800" dist="25400" dir="3420000" rotWithShape="0">
                    <a:srgbClr val="000000">
                      <a:alpha val="80000"/>
                    </a:srgbClr>
                  </a:outerShdw>
                </a:effectLst>
                <a:latin typeface="Arial"/>
                <a:ea typeface="Arial"/>
                <a:cs typeface="Arial"/>
                <a:sym typeface="Arial"/>
              </a:defRPr>
            </a:pPr>
            <a:r>
              <a:t>• Child begins to use language &amp; symbols.</a:t>
            </a:r>
          </a:p>
          <a:p>
            <a:pPr marL="174529" indent="-174529" algn="l">
              <a:lnSpc>
                <a:spcPts val="3100"/>
              </a:lnSpc>
              <a:spcBef>
                <a:spcPts val="1200"/>
              </a:spcBef>
              <a:tabLst>
                <a:tab pos="1511300" algn="l"/>
                <a:tab pos="2425700" algn="l"/>
                <a:tab pos="3340100" algn="l"/>
                <a:tab pos="4254500" algn="l"/>
                <a:tab pos="5168900" algn="l"/>
                <a:tab pos="6083300" algn="l"/>
                <a:tab pos="6997700" algn="l"/>
              </a:tabLst>
              <a:defRPr sz="2500">
                <a:solidFill>
                  <a:srgbClr val="FCFFFD"/>
                </a:solidFill>
                <a:effectLst>
                  <a:outerShdw blurRad="50800" dist="25400" dir="3420000" rotWithShape="0">
                    <a:srgbClr val="000000">
                      <a:alpha val="80000"/>
                    </a:srgbClr>
                  </a:outerShdw>
                </a:effectLst>
                <a:latin typeface="Arial"/>
                <a:ea typeface="Arial"/>
                <a:cs typeface="Arial"/>
                <a:sym typeface="Arial"/>
              </a:defRPr>
            </a:pPr>
            <a:r>
              <a:t>• Mental imagery (Child can draw images from their mind)</a:t>
            </a:r>
          </a:p>
          <a:p>
            <a:pPr marL="174529" indent="-174529" algn="l">
              <a:lnSpc>
                <a:spcPts val="3100"/>
              </a:lnSpc>
              <a:spcBef>
                <a:spcPts val="1200"/>
              </a:spcBef>
              <a:tabLst>
                <a:tab pos="1511300" algn="l"/>
                <a:tab pos="2425700" algn="l"/>
                <a:tab pos="3340100" algn="l"/>
                <a:tab pos="4254500" algn="l"/>
                <a:tab pos="5168900" algn="l"/>
                <a:tab pos="6083300" algn="l"/>
                <a:tab pos="6997700" algn="l"/>
              </a:tabLst>
              <a:defRPr sz="2500">
                <a:solidFill>
                  <a:srgbClr val="FCFFFD"/>
                </a:solidFill>
                <a:effectLst>
                  <a:outerShdw blurRad="50800" dist="25400" dir="3420000" rotWithShape="0">
                    <a:srgbClr val="000000">
                      <a:alpha val="80000"/>
                    </a:srgbClr>
                  </a:outerShdw>
                </a:effectLst>
                <a:latin typeface="Arial"/>
                <a:ea typeface="Arial"/>
                <a:cs typeface="Arial"/>
                <a:sym typeface="Arial"/>
              </a:defRPr>
            </a:pPr>
            <a:r>
              <a:t>• </a:t>
            </a:r>
            <a:r>
              <a:rPr u="sng"/>
              <a:t>Egocentrism</a:t>
            </a:r>
            <a:r>
              <a:t> – inability to see another person’s point a view</a:t>
            </a:r>
          </a:p>
        </p:txBody>
      </p:sp>
      <p:pic>
        <p:nvPicPr>
          <p:cNvPr id="156" name="2. One Perspective.mp4"/>
          <p:cNvPicPr>
            <a:picLocks/>
          </p:cNvPicPr>
          <p:nvPr>
            <a:videoFile r:link="rId2"/>
            <p:extLst>
              <p:ext uri="{DAA4B4D4-6D71-4841-9C94-3DE7FCFB9230}">
                <p14:media xmlns:p14="http://schemas.microsoft.com/office/powerpoint/2010/main" r:embed="rId1"/>
              </p:ext>
            </p:extLst>
          </p:nvPr>
        </p:nvPicPr>
        <p:blipFill>
          <a:blip r:embed="rId5"/>
          <a:stretch>
            <a:fillRect/>
          </a:stretch>
        </p:blipFill>
        <p:spPr>
          <a:xfrm>
            <a:off x="4887110" y="2803346"/>
            <a:ext cx="5196908" cy="3897681"/>
          </a:xfrm>
          <a:prstGeom prst="rect">
            <a:avLst/>
          </a:prstGeom>
          <a:ln w="63500">
            <a:solidFill>
              <a:srgbClr val="000000"/>
            </a:solidFill>
            <a:miter lim="400000"/>
          </a:ln>
        </p:spPr>
      </p:pic>
      <p:sp>
        <p:nvSpPr>
          <p:cNvPr id="157" name="Shape 157"/>
          <p:cNvSpPr/>
          <p:nvPr/>
        </p:nvSpPr>
        <p:spPr>
          <a:xfrm>
            <a:off x="-22907" y="2009052"/>
            <a:ext cx="6926670" cy="484499"/>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lvl1pPr marL="599652" indent="-491067" algn="l">
              <a:lnSpc>
                <a:spcPts val="3200"/>
              </a:lnSpc>
              <a:spcBef>
                <a:spcPts val="700"/>
              </a:spcBef>
              <a:tabLst>
                <a:tab pos="596900" algn="l"/>
                <a:tab pos="1511300" algn="l"/>
                <a:tab pos="2425700" algn="l"/>
                <a:tab pos="3340100" algn="l"/>
                <a:tab pos="4254500" algn="l"/>
                <a:tab pos="5168900" algn="l"/>
                <a:tab pos="6083300" algn="l"/>
                <a:tab pos="6997700" algn="l"/>
              </a:tabLst>
              <a:defRPr sz="2600" b="1" spc="104">
                <a:solidFill>
                  <a:srgbClr val="33363B"/>
                </a:solidFill>
                <a:latin typeface="Arial"/>
                <a:ea typeface="Arial"/>
                <a:cs typeface="Arial"/>
                <a:sym typeface="Arial"/>
              </a:defRPr>
            </a:lvl1pPr>
          </a:lstStyle>
          <a:p>
            <a:pPr>
              <a:defRPr b="0" spc="0">
                <a:solidFill>
                  <a:srgbClr val="3BD1FF"/>
                </a:solidFill>
              </a:defRPr>
            </a:pPr>
            <a:r>
              <a:rPr b="1" spc="104">
                <a:solidFill>
                  <a:srgbClr val="33363B"/>
                </a:solidFill>
              </a:rPr>
              <a:t>Stg 2. Preoperational Stage - ages 2-6</a:t>
            </a:r>
          </a:p>
        </p:txBody>
      </p:sp>
      <p:pic>
        <p:nvPicPr>
          <p:cNvPr id="158" name="hqdefault.jpg"/>
          <p:cNvPicPr>
            <a:picLocks noChangeAspect="1"/>
          </p:cNvPicPr>
          <p:nvPr/>
        </p:nvPicPr>
        <p:blipFill>
          <a:blip r:embed="rId6"/>
          <a:stretch>
            <a:fillRect/>
          </a:stretch>
        </p:blipFill>
        <p:spPr>
          <a:xfrm flipH="1">
            <a:off x="4744246" y="2703349"/>
            <a:ext cx="5330236" cy="3997678"/>
          </a:xfrm>
          <a:prstGeom prst="rect">
            <a:avLst/>
          </a:prstGeom>
          <a:ln w="63500">
            <a:solidFill>
              <a:srgbClr val="000000"/>
            </a:solidFill>
            <a:miter lim="400000"/>
          </a:ln>
        </p:spPr>
      </p:pic>
      <p:sp>
        <p:nvSpPr>
          <p:cNvPr id="159" name="Shape 159"/>
          <p:cNvSpPr/>
          <p:nvPr/>
        </p:nvSpPr>
        <p:spPr>
          <a:xfrm>
            <a:off x="5490918" y="6732506"/>
            <a:ext cx="3537348" cy="459514"/>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marL="174529" indent="-174529" algn="l">
              <a:lnSpc>
                <a:spcPts val="3100"/>
              </a:lnSpc>
              <a:spcBef>
                <a:spcPts val="1200"/>
              </a:spcBef>
              <a:tabLst>
                <a:tab pos="1511300" algn="l"/>
                <a:tab pos="2425700" algn="l"/>
                <a:tab pos="3340100" algn="l"/>
                <a:tab pos="4254500" algn="l"/>
                <a:tab pos="5168900" algn="l"/>
                <a:tab pos="6083300" algn="l"/>
                <a:tab pos="6997700" algn="l"/>
              </a:tabLst>
              <a:defRPr sz="2500" b="1" i="1">
                <a:solidFill>
                  <a:srgbClr val="35383D"/>
                </a:solidFill>
                <a:latin typeface="Arial"/>
                <a:ea typeface="Arial"/>
                <a:cs typeface="Arial"/>
                <a:sym typeface="Arial"/>
              </a:defRPr>
            </a:lvl1pPr>
          </a:lstStyle>
          <a:p>
            <a:r>
              <a:rPr dirty="0"/>
              <a:t>Example: Egocentrism</a:t>
            </a:r>
          </a:p>
        </p:txBody>
      </p:sp>
    </p:spTree>
  </p:cSld>
  <p:clrMapOvr>
    <a:masterClrMapping/>
  </p:clrMapOvr>
  <mc:AlternateContent xmlns:mc="http://schemas.openxmlformats.org/markup-compatibility/2006" xmlns:p14="http://schemas.microsoft.com/office/powerpoint/2010/main">
    <mc:Choice Requires="p14">
      <p:transition spd="slow">
        <p:push/>
      </p:transition>
    </mc:Choice>
    <mc:Fallback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1" nodeType="afterEffect">
                                  <p:stCondLst>
                                    <p:cond delay="0"/>
                                  </p:stCondLst>
                                  <p:iterate>
                                    <p:tmAbs val="0"/>
                                  </p:iterate>
                                  <p:childTnLst>
                                    <p:set>
                                      <p:cBhvr>
                                        <p:cTn id="6" fill="hold"/>
                                        <p:tgtEl>
                                          <p:spTgt spid="155"/>
                                        </p:tgtEl>
                                        <p:attrNameLst>
                                          <p:attrName>style.visibility</p:attrName>
                                        </p:attrNameLst>
                                      </p:cBhvr>
                                      <p:to>
                                        <p:strVal val="visible"/>
                                      </p:to>
                                    </p:set>
                                    <p:animEffect transition="in" filter="wipe(up)">
                                      <p:cBhvr>
                                        <p:cTn id="7" dur="1000"/>
                                        <p:tgtEl>
                                          <p:spTgt spid="155"/>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60600" fill="hold"/>
                                        <p:tgtEl>
                                          <p:spTgt spid="156"/>
                                        </p:tgtEl>
                                      </p:cBhvr>
                                    </p:cmd>
                                  </p:childTnLst>
                                </p:cTn>
                              </p:par>
                              <p:par>
                                <p:cTn id="12" presetID="10" presetClass="exit" presetSubtype="0" fill="hold" grpId="3" nodeType="withEffect">
                                  <p:stCondLst>
                                    <p:cond delay="0"/>
                                  </p:stCondLst>
                                  <p:childTnLst>
                                    <p:animEffect transition="out" filter="fade">
                                      <p:cBhvr>
                                        <p:cTn id="13" dur="1000"/>
                                        <p:tgtEl>
                                          <p:spTgt spid="158"/>
                                        </p:tgtEl>
                                      </p:cBhvr>
                                    </p:animEffect>
                                    <p:set>
                                      <p:cBhvr>
                                        <p:cTn id="14" dur="1" fill="hold">
                                          <p:stCondLst>
                                            <p:cond delay="999"/>
                                          </p:stCondLst>
                                        </p:cTn>
                                        <p:tgtEl>
                                          <p:spTgt spid="158"/>
                                        </p:tgtEl>
                                        <p:attrNameLst>
                                          <p:attrName>style.visibility</p:attrName>
                                        </p:attrNameLst>
                                      </p:cBhvr>
                                      <p:to>
                                        <p:strVal val="hidden"/>
                                      </p:to>
                                    </p:set>
                                  </p:childTnLst>
                                </p:cTn>
                              </p:par>
                              <p:par>
                                <p:cTn id="15" presetID="22" presetClass="entr" presetSubtype="8" fill="hold" grpId="4" nodeType="withEffect">
                                  <p:stCondLst>
                                    <p:cond delay="0"/>
                                  </p:stCondLst>
                                  <p:iterate>
                                    <p:tmAbs val="0"/>
                                  </p:iterate>
                                  <p:childTnLst>
                                    <p:set>
                                      <p:cBhvr>
                                        <p:cTn id="16" fill="hold"/>
                                        <p:tgtEl>
                                          <p:spTgt spid="159"/>
                                        </p:tgtEl>
                                        <p:attrNameLst>
                                          <p:attrName>style.visibility</p:attrName>
                                        </p:attrNameLst>
                                      </p:cBhvr>
                                      <p:to>
                                        <p:strVal val="visible"/>
                                      </p:to>
                                    </p:set>
                                    <p:animEffect transition="in" filter="wipe(left)">
                                      <p:cBhvr>
                                        <p:cTn id="17" dur="1000"/>
                                        <p:tgtEl>
                                          <p:spTgt spid="159"/>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100000">
                <p:cTn id="18" fill="hold" display="0">
                  <p:stCondLst>
                    <p:cond delay="indefinite"/>
                  </p:stCondLst>
                </p:cTn>
                <p:tgtEl>
                  <p:spTgt spid="156"/>
                </p:tgtEl>
              </p:cMediaNode>
            </p:video>
          </p:childTnLst>
        </p:cTn>
      </p:par>
    </p:tnLst>
    <p:bldLst>
      <p:bldP spid="155" grpId="1" animBg="1" advAuto="0"/>
      <p:bldP spid="158" grpId="3" animBg="1" advAuto="0"/>
      <p:bldP spid="159" grpId="4" animBg="1" advAuto="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 name="Piaget - Stage 2 - Preoperational - Lack of Conservation.mp4"/>
          <p:cNvPicPr>
            <a:picLocks/>
          </p:cNvPicPr>
          <p:nvPr>
            <a:videoFile r:link="rId2"/>
            <p:extLst>
              <p:ext uri="{DAA4B4D4-6D71-4841-9C94-3DE7FCFB9230}">
                <p14:media xmlns:p14="http://schemas.microsoft.com/office/powerpoint/2010/main" r:embed="rId1"/>
              </p:ext>
            </p:extLst>
          </p:nvPr>
        </p:nvPicPr>
        <p:blipFill>
          <a:blip r:embed="rId5"/>
          <a:stretch>
            <a:fillRect/>
          </a:stretch>
        </p:blipFill>
        <p:spPr>
          <a:xfrm>
            <a:off x="3712832" y="2354187"/>
            <a:ext cx="6343576" cy="4757683"/>
          </a:xfrm>
          <a:prstGeom prst="rect">
            <a:avLst/>
          </a:prstGeom>
          <a:ln w="76200">
            <a:solidFill>
              <a:srgbClr val="000000"/>
            </a:solidFill>
            <a:miter lim="400000"/>
          </a:ln>
        </p:spPr>
      </p:pic>
      <p:pic>
        <p:nvPicPr>
          <p:cNvPr id="164" name="Screen Shot 2015-12-31 at 2.28.51 PM.png"/>
          <p:cNvPicPr>
            <a:picLocks noChangeAspect="1"/>
          </p:cNvPicPr>
          <p:nvPr/>
        </p:nvPicPr>
        <p:blipFill>
          <a:blip r:embed="rId6"/>
          <a:stretch>
            <a:fillRect/>
          </a:stretch>
        </p:blipFill>
        <p:spPr>
          <a:xfrm>
            <a:off x="3695188" y="2368758"/>
            <a:ext cx="6343576" cy="4723504"/>
          </a:xfrm>
          <a:prstGeom prst="rect">
            <a:avLst/>
          </a:prstGeom>
          <a:ln w="76200">
            <a:solidFill>
              <a:srgbClr val="000000"/>
            </a:solidFill>
            <a:miter lim="400000"/>
          </a:ln>
        </p:spPr>
      </p:pic>
      <p:sp>
        <p:nvSpPr>
          <p:cNvPr id="165" name="Shape 165"/>
          <p:cNvSpPr/>
          <p:nvPr/>
        </p:nvSpPr>
        <p:spPr>
          <a:xfrm>
            <a:off x="355600" y="279400"/>
            <a:ext cx="9918700" cy="1295400"/>
          </a:xfrm>
          <a:prstGeom prst="rect">
            <a:avLst/>
          </a:prstGeom>
          <a:ln w="12700">
            <a:miter lim="400000"/>
          </a:ln>
          <a:effectLst>
            <a:outerShdw blurRad="38100" dist="63500" dir="4140000" rotWithShape="0">
              <a:srgbClr val="000000"/>
            </a:outerShdw>
          </a:effectLst>
          <a:extLst>
            <a:ext uri="{C572A759-6A51-4108-AA02-DFA0A04FC94B}">
              <ma14:wrappingTextBoxFlag xmlns:ma14="http://schemas.microsoft.com/office/mac/drawingml/2011/main" xmlns="" val="1"/>
            </a:ext>
          </a:extLst>
        </p:spPr>
        <p:txBody>
          <a:bodyPr lIns="50800" tIns="50800" rIns="50800" bIns="50800">
            <a:spAutoFit/>
          </a:bodyPr>
          <a:lstStyle/>
          <a:p>
            <a:pPr algn="l">
              <a:lnSpc>
                <a:spcPts val="4800"/>
              </a:lnSpc>
              <a:tabLst>
                <a:tab pos="355600" algn="l"/>
                <a:tab pos="711200" algn="l"/>
                <a:tab pos="1422400" algn="l"/>
                <a:tab pos="1574800" algn="l"/>
                <a:tab pos="1778000" algn="l"/>
                <a:tab pos="2133600" algn="l"/>
                <a:tab pos="2489200" algn="l"/>
                <a:tab pos="2844800" algn="l"/>
                <a:tab pos="3200400" algn="l"/>
                <a:tab pos="3556000" algn="l"/>
                <a:tab pos="3911600" algn="l"/>
                <a:tab pos="4267200" algn="l"/>
                <a:tab pos="9944100" algn="l"/>
              </a:tabLst>
              <a:defRPr sz="4000" spc="1940">
                <a:solidFill>
                  <a:srgbClr val="A6AAA9"/>
                </a:solidFill>
                <a:latin typeface="Arial"/>
                <a:ea typeface="Arial"/>
                <a:cs typeface="Arial"/>
                <a:sym typeface="Arial"/>
              </a:defRPr>
            </a:pPr>
            <a:r>
              <a:rPr spc="1340"/>
              <a:t>III. </a:t>
            </a:r>
            <a:r>
              <a:t>COGNITIVE </a:t>
            </a:r>
          </a:p>
          <a:p>
            <a:pPr algn="l">
              <a:lnSpc>
                <a:spcPts val="4800"/>
              </a:lnSpc>
              <a:tabLst>
                <a:tab pos="1574800" algn="l"/>
                <a:tab pos="1600200" algn="l"/>
                <a:tab pos="1778000" algn="l"/>
                <a:tab pos="2133600" algn="l"/>
                <a:tab pos="2489200" algn="l"/>
                <a:tab pos="2844800" algn="l"/>
                <a:tab pos="3200400" algn="l"/>
                <a:tab pos="3556000" algn="l"/>
                <a:tab pos="3911600" algn="l"/>
                <a:tab pos="4267200" algn="l"/>
                <a:tab pos="9944100" algn="l"/>
              </a:tabLst>
              <a:defRPr sz="4000" spc="1940">
                <a:solidFill>
                  <a:srgbClr val="A6AAA9"/>
                </a:solidFill>
                <a:latin typeface="Arial"/>
                <a:ea typeface="Arial"/>
                <a:cs typeface="Arial"/>
                <a:sym typeface="Arial"/>
              </a:defRPr>
            </a:pPr>
            <a:r>
              <a:t>		DEVELOPMENT</a:t>
            </a:r>
          </a:p>
        </p:txBody>
      </p:sp>
      <p:sp>
        <p:nvSpPr>
          <p:cNvPr id="166" name="Shape 166"/>
          <p:cNvSpPr/>
          <p:nvPr/>
        </p:nvSpPr>
        <p:spPr>
          <a:xfrm>
            <a:off x="153337" y="1697780"/>
            <a:ext cx="6884224" cy="484499"/>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spAutoFit/>
          </a:bodyPr>
          <a:lstStyle>
            <a:lvl1pPr marL="599652" indent="-491067" algn="l">
              <a:lnSpc>
                <a:spcPts val="3200"/>
              </a:lnSpc>
              <a:spcBef>
                <a:spcPts val="700"/>
              </a:spcBef>
              <a:tabLst>
                <a:tab pos="596900" algn="l"/>
                <a:tab pos="1511300" algn="l"/>
                <a:tab pos="2425700" algn="l"/>
                <a:tab pos="3340100" algn="l"/>
                <a:tab pos="4254500" algn="l"/>
                <a:tab pos="5168900" algn="l"/>
                <a:tab pos="6083300" algn="l"/>
                <a:tab pos="6997700" algn="l"/>
              </a:tabLst>
              <a:defRPr sz="2600" b="1" spc="104">
                <a:solidFill>
                  <a:srgbClr val="33363B"/>
                </a:solidFill>
                <a:latin typeface="Arial"/>
                <a:ea typeface="Arial"/>
                <a:cs typeface="Arial"/>
                <a:sym typeface="Arial"/>
              </a:defRPr>
            </a:lvl1pPr>
          </a:lstStyle>
          <a:p>
            <a:pPr>
              <a:defRPr b="0" spc="0">
                <a:solidFill>
                  <a:srgbClr val="3BD1FF"/>
                </a:solidFill>
              </a:defRPr>
            </a:pPr>
            <a:r>
              <a:rPr b="1" spc="104">
                <a:solidFill>
                  <a:srgbClr val="33363B"/>
                </a:solidFill>
              </a:rPr>
              <a:t>Stg 2. Preoperational Stage Continued</a:t>
            </a:r>
          </a:p>
        </p:txBody>
      </p:sp>
      <p:sp>
        <p:nvSpPr>
          <p:cNvPr id="167" name="Shape 167"/>
          <p:cNvSpPr/>
          <p:nvPr/>
        </p:nvSpPr>
        <p:spPr>
          <a:xfrm>
            <a:off x="318011" y="2849993"/>
            <a:ext cx="3298386" cy="3654847"/>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spAutoFit/>
          </a:bodyPr>
          <a:lstStyle/>
          <a:p>
            <a:pPr algn="l">
              <a:lnSpc>
                <a:spcPts val="3100"/>
              </a:lnSpc>
              <a:spcBef>
                <a:spcPts val="1200"/>
              </a:spcBef>
              <a:tabLst>
                <a:tab pos="838200" algn="l"/>
                <a:tab pos="5676900" algn="l"/>
              </a:tabLst>
              <a:defRPr sz="2500">
                <a:solidFill>
                  <a:srgbClr val="53C1FF"/>
                </a:solidFill>
                <a:latin typeface="Arial"/>
                <a:ea typeface="Arial"/>
                <a:cs typeface="Arial"/>
                <a:sym typeface="Arial"/>
              </a:defRPr>
            </a:pPr>
            <a:r>
              <a:rPr sz="2600" b="1" u="sng" spc="104" dirty="0">
                <a:solidFill>
                  <a:srgbClr val="33363B"/>
                </a:solidFill>
              </a:rPr>
              <a:t>Law of Conservation</a:t>
            </a:r>
            <a:r>
              <a:rPr dirty="0"/>
              <a:t> </a:t>
            </a:r>
            <a:r>
              <a:rPr dirty="0">
                <a:solidFill>
                  <a:srgbClr val="FCFFFD"/>
                </a:solidFill>
                <a:effectLst>
                  <a:outerShdw blurRad="50800" dist="25400" dir="3600000" rotWithShape="0">
                    <a:srgbClr val="000000">
                      <a:alpha val="84000"/>
                    </a:srgbClr>
                  </a:outerShdw>
                </a:effectLst>
              </a:rPr>
              <a:t>- quantity of substances remain the same despite changes in their shape or arrangement</a:t>
            </a:r>
          </a:p>
          <a:p>
            <a:pPr marL="234950" indent="-234950" algn="l">
              <a:lnSpc>
                <a:spcPts val="3000"/>
              </a:lnSpc>
              <a:tabLst>
                <a:tab pos="838200" algn="l"/>
                <a:tab pos="5676900" algn="l"/>
              </a:tabLst>
              <a:defRPr sz="2500">
                <a:solidFill>
                  <a:srgbClr val="53C1FF"/>
                </a:solidFill>
                <a:latin typeface="Arial"/>
                <a:ea typeface="Arial"/>
                <a:cs typeface="Arial"/>
                <a:sym typeface="Arial"/>
              </a:defRPr>
            </a:pPr>
            <a:r>
              <a:rPr dirty="0">
                <a:solidFill>
                  <a:srgbClr val="FCFFFD"/>
                </a:solidFill>
                <a:effectLst>
                  <a:outerShdw blurRad="50800" dist="25400" dir="3600000" rotWithShape="0">
                    <a:srgbClr val="000000">
                      <a:alpha val="84000"/>
                    </a:srgbClr>
                  </a:outerShdw>
                </a:effectLst>
              </a:rPr>
              <a:t>- (kids don’t understand)</a:t>
            </a:r>
          </a:p>
        </p:txBody>
      </p:sp>
    </p:spTree>
  </p:cSld>
  <p:clrMapOvr>
    <a:masterClrMapping/>
  </p:clrMapOvr>
  <mc:AlternateContent xmlns:mc="http://schemas.openxmlformats.org/markup-compatibility/2006" xmlns:p14="http://schemas.microsoft.com/office/powerpoint/2010/main">
    <mc:Choice Requires="p14">
      <p:transition spd="slow">
        <p:push/>
      </p:transition>
    </mc:Choice>
    <mc:Fallback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1" nodeType="afterEffect">
                                  <p:stCondLst>
                                    <p:cond delay="0"/>
                                  </p:stCondLst>
                                  <p:iterate>
                                    <p:tmAbs val="0"/>
                                  </p:iterate>
                                  <p:childTnLst>
                                    <p:set>
                                      <p:cBhvr>
                                        <p:cTn id="6" fill="hold"/>
                                        <p:tgtEl>
                                          <p:spTgt spid="167"/>
                                        </p:tgtEl>
                                        <p:attrNameLst>
                                          <p:attrName>style.visibility</p:attrName>
                                        </p:attrNameLst>
                                      </p:cBhvr>
                                      <p:to>
                                        <p:strVal val="visible"/>
                                      </p:to>
                                    </p:set>
                                    <p:animEffect transition="in" filter="wipe(up)">
                                      <p:cBhvr>
                                        <p:cTn id="7" dur="1000"/>
                                        <p:tgtEl>
                                          <p:spTgt spid="167"/>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35743331" fill="hold"/>
                                        <p:tgtEl>
                                          <p:spTgt spid="163"/>
                                        </p:tgtEl>
                                      </p:cBhvr>
                                    </p:cmd>
                                  </p:childTnLst>
                                </p:cTn>
                              </p:par>
                              <p:par>
                                <p:cTn id="12" presetID="10" presetClass="exit" presetSubtype="0" fill="hold" grpId="3" nodeType="withEffect">
                                  <p:stCondLst>
                                    <p:cond delay="0"/>
                                  </p:stCondLst>
                                  <p:childTnLst>
                                    <p:animEffect transition="out" filter="fade">
                                      <p:cBhvr>
                                        <p:cTn id="13" dur="10"/>
                                        <p:tgtEl>
                                          <p:spTgt spid="164"/>
                                        </p:tgtEl>
                                      </p:cBhvr>
                                    </p:animEffect>
                                    <p:set>
                                      <p:cBhvr>
                                        <p:cTn id="14" dur="1" fill="hold">
                                          <p:stCondLst>
                                            <p:cond delay="9"/>
                                          </p:stCondLst>
                                        </p:cTn>
                                        <p:tgtEl>
                                          <p:spTgt spid="16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video>
              <p:cMediaNode vol="100000">
                <p:cTn id="15" fill="hold" display="0">
                  <p:stCondLst>
                    <p:cond delay="indefinite"/>
                  </p:stCondLst>
                </p:cTn>
                <p:tgtEl>
                  <p:spTgt spid="163"/>
                </p:tgtEl>
              </p:cMediaNode>
            </p:video>
          </p:childTnLst>
        </p:cTn>
      </p:par>
    </p:tnLst>
    <p:bldLst>
      <p:bldP spid="164" grpId="3" animBg="1" advAuto="0"/>
      <p:bldP spid="167" grpId="1" animBg="1" advAuto="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 name="Shape 171"/>
          <p:cNvSpPr/>
          <p:nvPr/>
        </p:nvSpPr>
        <p:spPr>
          <a:xfrm>
            <a:off x="39132" y="3138065"/>
            <a:ext cx="4409923" cy="3050314"/>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spAutoFit/>
          </a:bodyPr>
          <a:lstStyle/>
          <a:p>
            <a:pPr marL="430317" indent="-321732" algn="l">
              <a:lnSpc>
                <a:spcPts val="3100"/>
              </a:lnSpc>
              <a:spcBef>
                <a:spcPts val="1200"/>
              </a:spcBef>
              <a:tabLst>
                <a:tab pos="25400" algn="l"/>
                <a:tab pos="596900" algn="l"/>
                <a:tab pos="1511300" algn="l"/>
                <a:tab pos="2425700" algn="l"/>
                <a:tab pos="3340100" algn="l"/>
                <a:tab pos="4254500" algn="l"/>
                <a:tab pos="5168900" algn="l"/>
                <a:tab pos="6083300" algn="l"/>
                <a:tab pos="6997700" algn="l"/>
              </a:tabLst>
              <a:defRPr sz="2500">
                <a:solidFill>
                  <a:srgbClr val="FCFFFD"/>
                </a:solidFill>
                <a:effectLst>
                  <a:outerShdw blurRad="50800" dist="25400" dir="2340000" rotWithShape="0">
                    <a:srgbClr val="000000">
                      <a:alpha val="85000"/>
                    </a:srgbClr>
                  </a:outerShdw>
                </a:effectLst>
                <a:latin typeface="Arial"/>
                <a:ea typeface="Arial"/>
                <a:cs typeface="Arial"/>
                <a:sym typeface="Arial"/>
              </a:defRPr>
            </a:pPr>
            <a:r>
              <a:t>• Begin to learn law of conservation, multi-dimensional thinking less egocentric.</a:t>
            </a:r>
          </a:p>
          <a:p>
            <a:pPr marL="430317" indent="-321732" algn="l">
              <a:lnSpc>
                <a:spcPts val="3100"/>
              </a:lnSpc>
              <a:spcBef>
                <a:spcPts val="1200"/>
              </a:spcBef>
              <a:tabLst>
                <a:tab pos="25400" algn="l"/>
                <a:tab pos="596900" algn="l"/>
                <a:tab pos="1511300" algn="l"/>
                <a:tab pos="2425700" algn="l"/>
                <a:tab pos="3340100" algn="l"/>
                <a:tab pos="4254500" algn="l"/>
                <a:tab pos="5168900" algn="l"/>
                <a:tab pos="6083300" algn="l"/>
                <a:tab pos="6997700" algn="l"/>
              </a:tabLst>
              <a:defRPr sz="2500">
                <a:solidFill>
                  <a:srgbClr val="FCFFFD"/>
                </a:solidFill>
                <a:effectLst>
                  <a:outerShdw blurRad="50800" dist="25400" dir="2340000" rotWithShape="0">
                    <a:srgbClr val="000000">
                      <a:alpha val="85000"/>
                    </a:srgbClr>
                  </a:outerShdw>
                </a:effectLst>
                <a:latin typeface="Arial"/>
                <a:ea typeface="Arial"/>
                <a:cs typeface="Arial"/>
                <a:sym typeface="Arial"/>
              </a:defRPr>
            </a:pPr>
            <a:r>
              <a:t>• Can do elementary arithmetic. . </a:t>
            </a:r>
          </a:p>
          <a:p>
            <a:pPr marL="430317" indent="-321732" algn="l">
              <a:lnSpc>
                <a:spcPts val="3100"/>
              </a:lnSpc>
              <a:spcBef>
                <a:spcPts val="1200"/>
              </a:spcBef>
              <a:tabLst>
                <a:tab pos="25400" algn="l"/>
                <a:tab pos="596900" algn="l"/>
                <a:tab pos="1511300" algn="l"/>
                <a:tab pos="2425700" algn="l"/>
                <a:tab pos="3340100" algn="l"/>
                <a:tab pos="4254500" algn="l"/>
                <a:tab pos="5168900" algn="l"/>
                <a:tab pos="6083300" algn="l"/>
                <a:tab pos="6997700" algn="l"/>
              </a:tabLst>
              <a:defRPr sz="2500">
                <a:solidFill>
                  <a:srgbClr val="FCFFFD"/>
                </a:solidFill>
                <a:effectLst>
                  <a:outerShdw blurRad="50800" dist="25400" dir="2340000" rotWithShape="0">
                    <a:srgbClr val="000000">
                      <a:alpha val="85000"/>
                    </a:srgbClr>
                  </a:outerShdw>
                </a:effectLst>
                <a:latin typeface="Arial"/>
                <a:ea typeface="Arial"/>
                <a:cs typeface="Arial"/>
                <a:sym typeface="Arial"/>
              </a:defRPr>
            </a:pPr>
            <a:r>
              <a:t>EX  6 –2 = 4, because 4+2=6</a:t>
            </a:r>
          </a:p>
        </p:txBody>
      </p:sp>
      <p:sp>
        <p:nvSpPr>
          <p:cNvPr id="172" name="Shape 172"/>
          <p:cNvSpPr/>
          <p:nvPr/>
        </p:nvSpPr>
        <p:spPr>
          <a:xfrm>
            <a:off x="355600" y="482600"/>
            <a:ext cx="9918700" cy="1295400"/>
          </a:xfrm>
          <a:prstGeom prst="rect">
            <a:avLst/>
          </a:prstGeom>
          <a:ln w="12700">
            <a:miter lim="400000"/>
          </a:ln>
          <a:effectLst>
            <a:outerShdw blurRad="38100" dist="63500" dir="4140000" rotWithShape="0">
              <a:srgbClr val="000000"/>
            </a:outerShdw>
          </a:effectLst>
          <a:extLst>
            <a:ext uri="{C572A759-6A51-4108-AA02-DFA0A04FC94B}">
              <ma14:wrappingTextBoxFlag xmlns:ma14="http://schemas.microsoft.com/office/mac/drawingml/2011/main" xmlns="" val="1"/>
            </a:ext>
          </a:extLst>
        </p:spPr>
        <p:txBody>
          <a:bodyPr lIns="50800" tIns="50800" rIns="50800" bIns="50800">
            <a:spAutoFit/>
          </a:bodyPr>
          <a:lstStyle/>
          <a:p>
            <a:pPr algn="l">
              <a:lnSpc>
                <a:spcPts val="4800"/>
              </a:lnSpc>
              <a:tabLst>
                <a:tab pos="355600" algn="l"/>
                <a:tab pos="711200" algn="l"/>
                <a:tab pos="1422400" algn="l"/>
                <a:tab pos="1574800" algn="l"/>
                <a:tab pos="1778000" algn="l"/>
                <a:tab pos="2133600" algn="l"/>
                <a:tab pos="2489200" algn="l"/>
                <a:tab pos="2844800" algn="l"/>
                <a:tab pos="3200400" algn="l"/>
                <a:tab pos="3556000" algn="l"/>
                <a:tab pos="3911600" algn="l"/>
                <a:tab pos="4267200" algn="l"/>
                <a:tab pos="9944100" algn="l"/>
              </a:tabLst>
              <a:defRPr sz="4000" spc="1940">
                <a:solidFill>
                  <a:srgbClr val="A6AAA9"/>
                </a:solidFill>
                <a:latin typeface="Arial"/>
                <a:ea typeface="Arial"/>
                <a:cs typeface="Arial"/>
                <a:sym typeface="Arial"/>
              </a:defRPr>
            </a:pPr>
            <a:r>
              <a:rPr spc="1340"/>
              <a:t>III. </a:t>
            </a:r>
            <a:r>
              <a:t>COGNITIVE </a:t>
            </a:r>
          </a:p>
          <a:p>
            <a:pPr algn="l">
              <a:lnSpc>
                <a:spcPts val="4800"/>
              </a:lnSpc>
              <a:tabLst>
                <a:tab pos="1574800" algn="l"/>
                <a:tab pos="1600200" algn="l"/>
                <a:tab pos="1778000" algn="l"/>
                <a:tab pos="2133600" algn="l"/>
                <a:tab pos="2489200" algn="l"/>
                <a:tab pos="2844800" algn="l"/>
                <a:tab pos="3200400" algn="l"/>
                <a:tab pos="3556000" algn="l"/>
                <a:tab pos="3911600" algn="l"/>
                <a:tab pos="4267200" algn="l"/>
                <a:tab pos="9944100" algn="l"/>
              </a:tabLst>
              <a:defRPr sz="4000" spc="1940">
                <a:solidFill>
                  <a:srgbClr val="A6AAA9"/>
                </a:solidFill>
                <a:latin typeface="Arial"/>
                <a:ea typeface="Arial"/>
                <a:cs typeface="Arial"/>
                <a:sym typeface="Arial"/>
              </a:defRPr>
            </a:pPr>
            <a:r>
              <a:t>		DEVELOPMENT</a:t>
            </a:r>
          </a:p>
        </p:txBody>
      </p:sp>
      <p:pic>
        <p:nvPicPr>
          <p:cNvPr id="173" name="Stg 3 Concrete Operational Stage.mp4"/>
          <p:cNvPicPr>
            <a:picLocks/>
          </p:cNvPicPr>
          <p:nvPr>
            <a:videoFile r:link="rId2"/>
            <p:extLst>
              <p:ext uri="{DAA4B4D4-6D71-4841-9C94-3DE7FCFB9230}">
                <p14:media xmlns:p14="http://schemas.microsoft.com/office/powerpoint/2010/main" r:embed="rId1"/>
              </p:ext>
            </p:extLst>
          </p:nvPr>
        </p:nvPicPr>
        <p:blipFill>
          <a:blip r:embed="rId5"/>
          <a:stretch>
            <a:fillRect/>
          </a:stretch>
        </p:blipFill>
        <p:spPr>
          <a:xfrm>
            <a:off x="4596258" y="2734136"/>
            <a:ext cx="5334727" cy="4001046"/>
          </a:xfrm>
          <a:prstGeom prst="rect">
            <a:avLst/>
          </a:prstGeom>
          <a:ln w="63500">
            <a:solidFill>
              <a:srgbClr val="000000"/>
            </a:solidFill>
            <a:miter lim="400000"/>
          </a:ln>
        </p:spPr>
      </p:pic>
      <p:sp>
        <p:nvSpPr>
          <p:cNvPr id="174" name="Shape 174"/>
          <p:cNvSpPr/>
          <p:nvPr/>
        </p:nvSpPr>
        <p:spPr>
          <a:xfrm>
            <a:off x="124734" y="2110041"/>
            <a:ext cx="7832719" cy="484499"/>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marL="599652" indent="-491067" algn="l">
              <a:lnSpc>
                <a:spcPts val="3200"/>
              </a:lnSpc>
              <a:spcBef>
                <a:spcPts val="700"/>
              </a:spcBef>
              <a:tabLst>
                <a:tab pos="596900" algn="l"/>
                <a:tab pos="1511300" algn="l"/>
                <a:tab pos="2425700" algn="l"/>
                <a:tab pos="3340100" algn="l"/>
                <a:tab pos="4254500" algn="l"/>
                <a:tab pos="5168900" algn="l"/>
                <a:tab pos="6083300" algn="l"/>
                <a:tab pos="6997700" algn="l"/>
              </a:tabLst>
              <a:defRPr sz="2600" b="1" spc="104">
                <a:solidFill>
                  <a:srgbClr val="33363B"/>
                </a:solidFill>
                <a:latin typeface="Arial"/>
                <a:ea typeface="Arial"/>
                <a:cs typeface="Arial"/>
                <a:sym typeface="Arial"/>
              </a:defRPr>
            </a:lvl1pPr>
          </a:lstStyle>
          <a:p>
            <a:r>
              <a:t>Stg 3. Concrete Operational Stage – 6–12 yrs</a:t>
            </a:r>
          </a:p>
        </p:txBody>
      </p:sp>
    </p:spTree>
  </p:cSld>
  <p:clrMapOvr>
    <a:masterClrMapping/>
  </p:clrMapOvr>
  <mc:AlternateContent xmlns:mc="http://schemas.openxmlformats.org/markup-compatibility/2006" xmlns:p14="http://schemas.microsoft.com/office/powerpoint/2010/main">
    <mc:Choice Requires="p14">
      <p:transition spd="slow">
        <p:push/>
      </p:transition>
    </mc:Choice>
    <mc:Fallback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1" nodeType="afterEffect">
                                  <p:stCondLst>
                                    <p:cond delay="0"/>
                                  </p:stCondLst>
                                  <p:iterate>
                                    <p:tmAbs val="0"/>
                                  </p:iterate>
                                  <p:childTnLst>
                                    <p:set>
                                      <p:cBhvr>
                                        <p:cTn id="6" fill="hold"/>
                                        <p:tgtEl>
                                          <p:spTgt spid="171"/>
                                        </p:tgtEl>
                                        <p:attrNameLst>
                                          <p:attrName>style.visibility</p:attrName>
                                        </p:attrNameLst>
                                      </p:cBhvr>
                                      <p:to>
                                        <p:strVal val="visible"/>
                                      </p:to>
                                    </p:set>
                                    <p:anim calcmode="lin" valueType="num">
                                      <p:cBhvr>
                                        <p:cTn id="7" dur="2500" fill="hold"/>
                                        <p:tgtEl>
                                          <p:spTgt spid="171"/>
                                        </p:tgtEl>
                                        <p:attrNameLst>
                                          <p:attrName>ppt_x</p:attrName>
                                        </p:attrNameLst>
                                      </p:cBhvr>
                                      <p:tavLst>
                                        <p:tav tm="0">
                                          <p:val>
                                            <p:strVal val="#ppt_x"/>
                                          </p:val>
                                        </p:tav>
                                        <p:tav tm="100000">
                                          <p:val>
                                            <p:strVal val="#ppt_x"/>
                                          </p:val>
                                        </p:tav>
                                      </p:tavLst>
                                    </p:anim>
                                    <p:anim calcmode="lin" valueType="num">
                                      <p:cBhvr>
                                        <p:cTn id="8" dur="2500" fill="hold"/>
                                        <p:tgtEl>
                                          <p:spTgt spid="171"/>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92519996" fill="hold"/>
                                        <p:tgtEl>
                                          <p:spTgt spid="17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13" fill="hold" display="0">
                  <p:stCondLst>
                    <p:cond delay="indefinite"/>
                  </p:stCondLst>
                </p:cTn>
                <p:tgtEl>
                  <p:spTgt spid="173"/>
                </p:tgtEl>
              </p:cMediaNode>
            </p:video>
          </p:childTnLst>
        </p:cTn>
      </p:par>
    </p:tnLst>
    <p:bldLst>
      <p:bldP spid="171" grpId="1" animBg="1" advAuto="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 name="Shape 178"/>
          <p:cNvSpPr/>
          <p:nvPr/>
        </p:nvSpPr>
        <p:spPr>
          <a:xfrm>
            <a:off x="5989918" y="2901246"/>
            <a:ext cx="3989234" cy="3418614"/>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spAutoFit/>
          </a:bodyPr>
          <a:lstStyle/>
          <a:p>
            <a:pPr marL="279400" indent="-279400" algn="l">
              <a:lnSpc>
                <a:spcPts val="3000"/>
              </a:lnSpc>
              <a:spcBef>
                <a:spcPts val="1000"/>
              </a:spcBef>
              <a:tabLst>
                <a:tab pos="368300" algn="l"/>
                <a:tab pos="711200" algn="l"/>
                <a:tab pos="1066800" algn="l"/>
                <a:tab pos="1422400" algn="l"/>
                <a:tab pos="1778000" algn="l"/>
                <a:tab pos="2133600" algn="l"/>
                <a:tab pos="2489200" algn="l"/>
                <a:tab pos="2844800" algn="l"/>
                <a:tab pos="3200400" algn="l"/>
                <a:tab pos="3556000" algn="l"/>
                <a:tab pos="3911600" algn="l"/>
                <a:tab pos="4267200" algn="l"/>
                <a:tab pos="4584700" algn="l"/>
              </a:tabLst>
              <a:defRPr sz="2500">
                <a:solidFill>
                  <a:srgbClr val="FCFFFD"/>
                </a:solidFill>
                <a:effectLst>
                  <a:outerShdw blurRad="50800" dist="25400" dir="18900000" rotWithShape="0">
                    <a:srgbClr val="000000">
                      <a:alpha val="81000"/>
                    </a:srgbClr>
                  </a:outerShdw>
                </a:effectLst>
                <a:latin typeface="Arial"/>
                <a:ea typeface="Arial"/>
                <a:cs typeface="Arial"/>
                <a:sym typeface="Arial"/>
              </a:defRPr>
            </a:pPr>
            <a:r>
              <a:t>• Abstract &amp; hypothetical thinking. Geometry</a:t>
            </a:r>
          </a:p>
          <a:p>
            <a:pPr marL="279400" indent="-279400" algn="l">
              <a:lnSpc>
                <a:spcPts val="3000"/>
              </a:lnSpc>
              <a:spcBef>
                <a:spcPts val="1000"/>
              </a:spcBef>
              <a:tabLst>
                <a:tab pos="368300" algn="l"/>
                <a:tab pos="711200" algn="l"/>
                <a:tab pos="1066800" algn="l"/>
                <a:tab pos="1422400" algn="l"/>
                <a:tab pos="1778000" algn="l"/>
                <a:tab pos="2133600" algn="l"/>
                <a:tab pos="2489200" algn="l"/>
                <a:tab pos="2844800" algn="l"/>
                <a:tab pos="3200400" algn="l"/>
                <a:tab pos="3556000" algn="l"/>
                <a:tab pos="3911600" algn="l"/>
                <a:tab pos="4267200" algn="l"/>
                <a:tab pos="4584700" algn="l"/>
              </a:tabLst>
              <a:defRPr sz="2500">
                <a:solidFill>
                  <a:srgbClr val="FCFFFD"/>
                </a:solidFill>
                <a:effectLst>
                  <a:outerShdw blurRad="50800" dist="25400" dir="18900000" rotWithShape="0">
                    <a:srgbClr val="000000">
                      <a:alpha val="81000"/>
                    </a:srgbClr>
                  </a:outerShdw>
                </a:effectLst>
                <a:latin typeface="Arial"/>
                <a:ea typeface="Arial"/>
                <a:cs typeface="Arial"/>
                <a:sym typeface="Arial"/>
              </a:defRPr>
            </a:pPr>
            <a:r>
              <a:t>• Can think of several different approaches to solving problems</a:t>
            </a:r>
          </a:p>
          <a:p>
            <a:pPr marL="279400" indent="-279400" algn="l">
              <a:lnSpc>
                <a:spcPts val="3000"/>
              </a:lnSpc>
              <a:spcBef>
                <a:spcPts val="1000"/>
              </a:spcBef>
              <a:tabLst>
                <a:tab pos="368300" algn="l"/>
                <a:tab pos="711200" algn="l"/>
                <a:tab pos="1066800" algn="l"/>
                <a:tab pos="1422400" algn="l"/>
                <a:tab pos="1778000" algn="l"/>
                <a:tab pos="2133600" algn="l"/>
                <a:tab pos="2489200" algn="l"/>
                <a:tab pos="2844800" algn="l"/>
                <a:tab pos="3200400" algn="l"/>
                <a:tab pos="3556000" algn="l"/>
                <a:tab pos="3911600" algn="l"/>
                <a:tab pos="4267200" algn="l"/>
                <a:tab pos="4584700" algn="l"/>
              </a:tabLst>
              <a:defRPr sz="2500">
                <a:solidFill>
                  <a:srgbClr val="FCFFFD"/>
                </a:solidFill>
                <a:effectLst>
                  <a:outerShdw blurRad="50800" dist="25400" dir="18900000" rotWithShape="0">
                    <a:srgbClr val="000000">
                      <a:alpha val="81000"/>
                    </a:srgbClr>
                  </a:outerShdw>
                </a:effectLst>
                <a:latin typeface="Arial"/>
                <a:ea typeface="Arial"/>
                <a:cs typeface="Arial"/>
                <a:sym typeface="Arial"/>
              </a:defRPr>
            </a:pPr>
            <a:r>
              <a:t>• Can examine the future</a:t>
            </a:r>
          </a:p>
          <a:p>
            <a:pPr marL="279400" indent="-279400" algn="l">
              <a:lnSpc>
                <a:spcPts val="3000"/>
              </a:lnSpc>
              <a:spcBef>
                <a:spcPts val="1000"/>
              </a:spcBef>
              <a:tabLst>
                <a:tab pos="368300" algn="l"/>
                <a:tab pos="711200" algn="l"/>
                <a:tab pos="1066800" algn="l"/>
                <a:tab pos="1422400" algn="l"/>
                <a:tab pos="1778000" algn="l"/>
                <a:tab pos="2133600" algn="l"/>
                <a:tab pos="2489200" algn="l"/>
                <a:tab pos="2844800" algn="l"/>
                <a:tab pos="3200400" algn="l"/>
                <a:tab pos="3556000" algn="l"/>
                <a:tab pos="3911600" algn="l"/>
                <a:tab pos="4267200" algn="l"/>
                <a:tab pos="4584700" algn="l"/>
              </a:tabLst>
              <a:defRPr sz="2500">
                <a:solidFill>
                  <a:srgbClr val="FCFFFD"/>
                </a:solidFill>
                <a:effectLst>
                  <a:outerShdw blurRad="50800" dist="25400" dir="18900000" rotWithShape="0">
                    <a:srgbClr val="000000">
                      <a:alpha val="81000"/>
                    </a:srgbClr>
                  </a:outerShdw>
                </a:effectLst>
                <a:latin typeface="Arial"/>
                <a:ea typeface="Arial"/>
                <a:cs typeface="Arial"/>
                <a:sym typeface="Arial"/>
              </a:defRPr>
            </a:pPr>
            <a:r>
              <a:t>• Can formulate personal ideas &amp; values</a:t>
            </a:r>
          </a:p>
        </p:txBody>
      </p:sp>
      <p:sp>
        <p:nvSpPr>
          <p:cNvPr id="179" name="Shape 179"/>
          <p:cNvSpPr/>
          <p:nvPr/>
        </p:nvSpPr>
        <p:spPr>
          <a:xfrm>
            <a:off x="355600" y="482600"/>
            <a:ext cx="9918700" cy="1295400"/>
          </a:xfrm>
          <a:prstGeom prst="rect">
            <a:avLst/>
          </a:prstGeom>
          <a:ln w="12700">
            <a:miter lim="400000"/>
          </a:ln>
          <a:effectLst>
            <a:outerShdw blurRad="38100" dist="63500" dir="4140000" rotWithShape="0">
              <a:srgbClr val="000000"/>
            </a:outerShdw>
          </a:effectLst>
          <a:extLst>
            <a:ext uri="{C572A759-6A51-4108-AA02-DFA0A04FC94B}">
              <ma14:wrappingTextBoxFlag xmlns:ma14="http://schemas.microsoft.com/office/mac/drawingml/2011/main" xmlns="" val="1"/>
            </a:ext>
          </a:extLst>
        </p:spPr>
        <p:txBody>
          <a:bodyPr lIns="50800" tIns="50800" rIns="50800" bIns="50800">
            <a:spAutoFit/>
          </a:bodyPr>
          <a:lstStyle/>
          <a:p>
            <a:pPr algn="l">
              <a:lnSpc>
                <a:spcPts val="4800"/>
              </a:lnSpc>
              <a:tabLst>
                <a:tab pos="355600" algn="l"/>
                <a:tab pos="711200" algn="l"/>
                <a:tab pos="1422400" algn="l"/>
                <a:tab pos="1574800" algn="l"/>
                <a:tab pos="1778000" algn="l"/>
                <a:tab pos="2133600" algn="l"/>
                <a:tab pos="2489200" algn="l"/>
                <a:tab pos="2844800" algn="l"/>
                <a:tab pos="3200400" algn="l"/>
                <a:tab pos="3556000" algn="l"/>
                <a:tab pos="3911600" algn="l"/>
                <a:tab pos="4267200" algn="l"/>
                <a:tab pos="9944100" algn="l"/>
              </a:tabLst>
              <a:defRPr sz="4000" spc="1940">
                <a:solidFill>
                  <a:srgbClr val="A6AAA9"/>
                </a:solidFill>
                <a:latin typeface="Arial"/>
                <a:ea typeface="Arial"/>
                <a:cs typeface="Arial"/>
                <a:sym typeface="Arial"/>
              </a:defRPr>
            </a:pPr>
            <a:r>
              <a:rPr spc="1340"/>
              <a:t>III. </a:t>
            </a:r>
            <a:r>
              <a:t>COGNITIVE </a:t>
            </a:r>
          </a:p>
          <a:p>
            <a:pPr algn="l">
              <a:lnSpc>
                <a:spcPts val="4800"/>
              </a:lnSpc>
              <a:tabLst>
                <a:tab pos="1574800" algn="l"/>
                <a:tab pos="1600200" algn="l"/>
                <a:tab pos="1778000" algn="l"/>
                <a:tab pos="2133600" algn="l"/>
                <a:tab pos="2489200" algn="l"/>
                <a:tab pos="2844800" algn="l"/>
                <a:tab pos="3200400" algn="l"/>
                <a:tab pos="3556000" algn="l"/>
                <a:tab pos="3911600" algn="l"/>
                <a:tab pos="4267200" algn="l"/>
                <a:tab pos="9944100" algn="l"/>
              </a:tabLst>
              <a:defRPr sz="4000" spc="1940">
                <a:solidFill>
                  <a:srgbClr val="A6AAA9"/>
                </a:solidFill>
                <a:latin typeface="Arial"/>
                <a:ea typeface="Arial"/>
                <a:cs typeface="Arial"/>
                <a:sym typeface="Arial"/>
              </a:defRPr>
            </a:pPr>
            <a:r>
              <a:t>		DEVELOPMENT</a:t>
            </a:r>
          </a:p>
        </p:txBody>
      </p:sp>
      <p:pic>
        <p:nvPicPr>
          <p:cNvPr id="180" name="Stg 4. Formal operational.mp4"/>
          <p:cNvPicPr>
            <a:picLocks/>
          </p:cNvPicPr>
          <p:nvPr>
            <a:videoFile r:link="rId2"/>
            <p:extLst>
              <p:ext uri="{DAA4B4D4-6D71-4841-9C94-3DE7FCFB9230}">
                <p14:media xmlns:p14="http://schemas.microsoft.com/office/powerpoint/2010/main" r:embed="rId1"/>
              </p:ext>
            </p:extLst>
          </p:nvPr>
        </p:nvPicPr>
        <p:blipFill>
          <a:blip r:embed="rId5"/>
          <a:stretch>
            <a:fillRect/>
          </a:stretch>
        </p:blipFill>
        <p:spPr>
          <a:xfrm>
            <a:off x="295808" y="2723134"/>
            <a:ext cx="5224291" cy="3918218"/>
          </a:xfrm>
          <a:prstGeom prst="rect">
            <a:avLst/>
          </a:prstGeom>
          <a:ln w="63500">
            <a:solidFill>
              <a:srgbClr val="000000"/>
            </a:solidFill>
            <a:miter lim="400000"/>
          </a:ln>
        </p:spPr>
      </p:pic>
      <p:sp>
        <p:nvSpPr>
          <p:cNvPr id="181" name="Shape 181"/>
          <p:cNvSpPr/>
          <p:nvPr/>
        </p:nvSpPr>
        <p:spPr>
          <a:xfrm>
            <a:off x="3002155" y="2110041"/>
            <a:ext cx="7167198" cy="484499"/>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marL="599652" indent="-491067" algn="l">
              <a:lnSpc>
                <a:spcPts val="3200"/>
              </a:lnSpc>
              <a:spcBef>
                <a:spcPts val="700"/>
              </a:spcBef>
              <a:tabLst>
                <a:tab pos="596900" algn="l"/>
                <a:tab pos="1511300" algn="l"/>
                <a:tab pos="2425700" algn="l"/>
                <a:tab pos="3340100" algn="l"/>
                <a:tab pos="4254500" algn="l"/>
                <a:tab pos="5168900" algn="l"/>
                <a:tab pos="6083300" algn="l"/>
                <a:tab pos="6997700" algn="l"/>
              </a:tabLst>
              <a:defRPr sz="2600" b="1" spc="104">
                <a:solidFill>
                  <a:srgbClr val="33363B"/>
                </a:solidFill>
                <a:latin typeface="Arial"/>
                <a:ea typeface="Arial"/>
                <a:cs typeface="Arial"/>
                <a:sym typeface="Arial"/>
              </a:defRPr>
            </a:lvl1pPr>
          </a:lstStyle>
          <a:p>
            <a:r>
              <a:t>Stg 4. Formal operational 12 - adulthood </a:t>
            </a:r>
          </a:p>
        </p:txBody>
      </p:sp>
      <p:pic>
        <p:nvPicPr>
          <p:cNvPr id="182" name="Screen Shot 2015-12-31 at 10.08.40 PM.png"/>
          <p:cNvPicPr>
            <a:picLocks noChangeAspect="1"/>
          </p:cNvPicPr>
          <p:nvPr/>
        </p:nvPicPr>
        <p:blipFill>
          <a:blip r:embed="rId6"/>
          <a:stretch>
            <a:fillRect/>
          </a:stretch>
        </p:blipFill>
        <p:spPr>
          <a:xfrm>
            <a:off x="278161" y="2703573"/>
            <a:ext cx="5259585" cy="3929022"/>
          </a:xfrm>
          <a:prstGeom prst="rect">
            <a:avLst/>
          </a:prstGeom>
          <a:ln w="63500">
            <a:solidFill>
              <a:srgbClr val="000000"/>
            </a:solidFill>
            <a:miter lim="400000"/>
          </a:ln>
        </p:spPr>
      </p:pic>
    </p:spTree>
  </p:cSld>
  <p:clrMapOvr>
    <a:masterClrMapping/>
  </p:clrMapOvr>
  <mc:AlternateContent xmlns:mc="http://schemas.openxmlformats.org/markup-compatibility/2006" xmlns:p14="http://schemas.microsoft.com/office/powerpoint/2010/main">
    <mc:Choice Requires="p14">
      <p:transition spd="slow">
        <p:push/>
      </p:transition>
    </mc:Choice>
    <mc:Fallback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1" nodeType="afterEffect">
                                  <p:stCondLst>
                                    <p:cond delay="0"/>
                                  </p:stCondLst>
                                  <p:iterate>
                                    <p:tmAbs val="0"/>
                                  </p:iterate>
                                  <p:childTnLst>
                                    <p:set>
                                      <p:cBhvr>
                                        <p:cTn id="6" fill="hold"/>
                                        <p:tgtEl>
                                          <p:spTgt spid="178"/>
                                        </p:tgtEl>
                                        <p:attrNameLst>
                                          <p:attrName>style.visibility</p:attrName>
                                        </p:attrNameLst>
                                      </p:cBhvr>
                                      <p:to>
                                        <p:strVal val="visible"/>
                                      </p:to>
                                    </p:set>
                                    <p:anim calcmode="lin" valueType="num">
                                      <p:cBhvr>
                                        <p:cTn id="7" dur="1000" fill="hold"/>
                                        <p:tgtEl>
                                          <p:spTgt spid="178"/>
                                        </p:tgtEl>
                                        <p:attrNameLst>
                                          <p:attrName>ppt_x</p:attrName>
                                        </p:attrNameLst>
                                      </p:cBhvr>
                                      <p:tavLst>
                                        <p:tav tm="0">
                                          <p:val>
                                            <p:strVal val="1+#ppt_w/2"/>
                                          </p:val>
                                        </p:tav>
                                        <p:tav tm="100000">
                                          <p:val>
                                            <p:strVal val="#ppt_x"/>
                                          </p:val>
                                        </p:tav>
                                      </p:tavLst>
                                    </p:anim>
                                    <p:anim calcmode="lin" valueType="num">
                                      <p:cBhvr>
                                        <p:cTn id="8" dur="1000" fill="hold"/>
                                        <p:tgtEl>
                                          <p:spTgt spid="17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8639999" fill="hold"/>
                                        <p:tgtEl>
                                          <p:spTgt spid="180"/>
                                        </p:tgtEl>
                                      </p:cBhvr>
                                    </p:cmd>
                                  </p:childTnLst>
                                </p:cTn>
                              </p:par>
                              <p:par>
                                <p:cTn id="13" presetID="10" presetClass="exit" presetSubtype="0" fill="hold" grpId="3" nodeType="withEffect">
                                  <p:stCondLst>
                                    <p:cond delay="0"/>
                                  </p:stCondLst>
                                  <p:childTnLst>
                                    <p:animEffect transition="out" filter="fade">
                                      <p:cBhvr>
                                        <p:cTn id="14" dur="1000"/>
                                        <p:tgtEl>
                                          <p:spTgt spid="182"/>
                                        </p:tgtEl>
                                      </p:cBhvr>
                                    </p:animEffect>
                                    <p:set>
                                      <p:cBhvr>
                                        <p:cTn id="15" dur="1" fill="hold">
                                          <p:stCondLst>
                                            <p:cond delay="999"/>
                                          </p:stCondLst>
                                        </p:cTn>
                                        <p:tgtEl>
                                          <p:spTgt spid="18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video>
              <p:cMediaNode vol="100000">
                <p:cTn id="16" fill="hold" display="0">
                  <p:stCondLst>
                    <p:cond delay="indefinite"/>
                  </p:stCondLst>
                </p:cTn>
                <p:tgtEl>
                  <p:spTgt spid="180"/>
                </p:tgtEl>
              </p:cMediaNode>
            </p:video>
          </p:childTnLst>
        </p:cTn>
      </p:par>
    </p:tnLst>
    <p:bldLst>
      <p:bldP spid="178" grpId="1" animBg="1" advAuto="0"/>
      <p:bldP spid="182" grpId="3" animBg="1" advAuto="0"/>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Arial Black"/>
        <a:ea typeface="Arial Black"/>
        <a:cs typeface="Arial Black"/>
      </a:majorFont>
      <a:minorFont>
        <a:latin typeface="Gill Sans"/>
        <a:ea typeface="Gill Sans"/>
        <a:cs typeface="Gill Sans"/>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25400" cap="flat">
          <a:solidFill>
            <a:srgbClr val="000000"/>
          </a:solidFill>
          <a:prstDash val="solid"/>
          <a:miter lim="400000"/>
        </a:ln>
        <a:effectLst/>
        <a:sp3d/>
      </a:spPr>
      <a:bodyPr rot="0" spcFirstLastPara="1" vertOverflow="overflow" horzOverflow="overflow" vert="horz" wrap="square" lIns="38100" tIns="38100" rIns="38100" bIns="38100" numCol="1" spcCol="38100" rtlCol="0" anchor="ctr">
        <a:spAutoFit/>
      </a:bodyPr>
      <a:lstStyle>
        <a:defPPr marL="0" marR="0" indent="0" algn="ctr" defTabSz="457200" rtl="0" fontAlgn="auto" latinLnBrk="0" hangingPunct="0">
          <a:lnSpc>
            <a:spcPts val="3800"/>
          </a:lnSpc>
          <a:spcBef>
            <a:spcPts val="0"/>
          </a:spcBef>
          <a:spcAft>
            <a:spcPts val="0"/>
          </a:spcAft>
          <a:buClrTx/>
          <a:buSzTx/>
          <a:buFontTx/>
          <a:buNone/>
          <a:tabLst>
            <a:tab pos="838200" algn="l"/>
          </a:tabLst>
          <a:defRPr kumimoji="0" sz="3200" b="0" i="0" u="none" strike="noStrike" cap="none" spc="0" normalizeH="0" baseline="0">
            <a:ln>
              <a:noFill/>
            </a:ln>
            <a:solidFill>
              <a:srgbClr val="000000"/>
            </a:solidFill>
            <a:effectLst>
              <a:outerShdw blurRad="38100" dist="12700" dir="5400000" rotWithShape="0">
                <a:srgbClr val="000000">
                  <a:alpha val="50000"/>
                </a:srgbClr>
              </a:outerShdw>
            </a:effectLst>
            <a:uFillTx/>
            <a:latin typeface="+mn-lt"/>
            <a:ea typeface="+mn-ea"/>
            <a:cs typeface="+mn-cs"/>
            <a:sym typeface="Gill San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457200" rtl="0" fontAlgn="auto" latinLnBrk="0" hangingPunct="0">
          <a:lnSpc>
            <a:spcPts val="3800"/>
          </a:lnSpc>
          <a:spcBef>
            <a:spcPts val="0"/>
          </a:spcBef>
          <a:spcAft>
            <a:spcPts val="0"/>
          </a:spcAft>
          <a:buClrTx/>
          <a:buSzTx/>
          <a:buFontTx/>
          <a:buNone/>
          <a:tabLst>
            <a:tab pos="838200" algn="l"/>
          </a:tabLst>
          <a:defRPr kumimoji="0" sz="3200" b="0" i="0" u="none" strike="noStrike" cap="none" spc="0" normalizeH="0" baseline="0">
            <a:ln>
              <a:noFill/>
            </a:ln>
            <a:solidFill>
              <a:srgbClr val="000000"/>
            </a:solidFill>
            <a:effectLst/>
            <a:uFillTx/>
            <a:latin typeface="+mn-lt"/>
            <a:ea typeface="+mn-ea"/>
            <a:cs typeface="+mn-cs"/>
            <a:sym typeface="Gill San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Arial Black"/>
        <a:ea typeface="Arial Black"/>
        <a:cs typeface="Arial Black"/>
      </a:majorFont>
      <a:minorFont>
        <a:latin typeface="Gill Sans"/>
        <a:ea typeface="Gill Sans"/>
        <a:cs typeface="Gill Sans"/>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25400" cap="flat">
          <a:solidFill>
            <a:srgbClr val="000000"/>
          </a:solidFill>
          <a:prstDash val="solid"/>
          <a:miter lim="400000"/>
        </a:ln>
        <a:effectLst/>
        <a:sp3d/>
      </a:spPr>
      <a:bodyPr rot="0" spcFirstLastPara="1" vertOverflow="overflow" horzOverflow="overflow" vert="horz" wrap="square" lIns="38100" tIns="38100" rIns="38100" bIns="38100" numCol="1" spcCol="38100" rtlCol="0" anchor="ctr">
        <a:spAutoFit/>
      </a:bodyPr>
      <a:lstStyle>
        <a:defPPr marL="0" marR="0" indent="0" algn="ctr" defTabSz="457200" rtl="0" fontAlgn="auto" latinLnBrk="0" hangingPunct="0">
          <a:lnSpc>
            <a:spcPts val="3800"/>
          </a:lnSpc>
          <a:spcBef>
            <a:spcPts val="0"/>
          </a:spcBef>
          <a:spcAft>
            <a:spcPts val="0"/>
          </a:spcAft>
          <a:buClrTx/>
          <a:buSzTx/>
          <a:buFontTx/>
          <a:buNone/>
          <a:tabLst>
            <a:tab pos="838200" algn="l"/>
          </a:tabLst>
          <a:defRPr kumimoji="0" sz="3200" b="0" i="0" u="none" strike="noStrike" cap="none" spc="0" normalizeH="0" baseline="0">
            <a:ln>
              <a:noFill/>
            </a:ln>
            <a:solidFill>
              <a:srgbClr val="000000"/>
            </a:solidFill>
            <a:effectLst>
              <a:outerShdw blurRad="38100" dist="12700" dir="5400000" rotWithShape="0">
                <a:srgbClr val="000000">
                  <a:alpha val="50000"/>
                </a:srgbClr>
              </a:outerShdw>
            </a:effectLst>
            <a:uFillTx/>
            <a:latin typeface="+mn-lt"/>
            <a:ea typeface="+mn-ea"/>
            <a:cs typeface="+mn-cs"/>
            <a:sym typeface="Gill San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457200" rtl="0" fontAlgn="auto" latinLnBrk="0" hangingPunct="0">
          <a:lnSpc>
            <a:spcPts val="3800"/>
          </a:lnSpc>
          <a:spcBef>
            <a:spcPts val="0"/>
          </a:spcBef>
          <a:spcAft>
            <a:spcPts val="0"/>
          </a:spcAft>
          <a:buClrTx/>
          <a:buSzTx/>
          <a:buFontTx/>
          <a:buNone/>
          <a:tabLst>
            <a:tab pos="838200" algn="l"/>
          </a:tabLst>
          <a:defRPr kumimoji="0" sz="3200" b="0" i="0" u="none" strike="noStrike" cap="none" spc="0" normalizeH="0" baseline="0">
            <a:ln>
              <a:noFill/>
            </a:ln>
            <a:solidFill>
              <a:srgbClr val="000000"/>
            </a:solidFill>
            <a:effectLst/>
            <a:uFillTx/>
            <a:latin typeface="+mn-lt"/>
            <a:ea typeface="+mn-ea"/>
            <a:cs typeface="+mn-cs"/>
            <a:sym typeface="Gill San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545</TotalTime>
  <Words>2406</Words>
  <Application>Microsoft Office PowerPoint</Application>
  <PresentationFormat>Custom</PresentationFormat>
  <Paragraphs>108</Paragraphs>
  <Slides>8</Slides>
  <Notes>7</Notes>
  <HiddenSlides>0</HiddenSlides>
  <MMClips>6</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8</vt:i4>
      </vt:variant>
    </vt:vector>
  </HeadingPairs>
  <TitlesOfParts>
    <vt:vector size="15" baseType="lpstr">
      <vt:lpstr>Arial</vt:lpstr>
      <vt:lpstr>Arial Black</vt:lpstr>
      <vt:lpstr>Gill Sans</vt:lpstr>
      <vt:lpstr>Lucida Grande</vt:lpstr>
      <vt:lpstr>Monotype Sorts</vt:lpstr>
      <vt:lpstr>Tahoma</vt:lpstr>
      <vt:lpstr>White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Ninja</dc:creator>
  <cp:lastModifiedBy>Patrick Ackerman</cp:lastModifiedBy>
  <cp:revision>34</cp:revision>
  <cp:lastPrinted>2018-01-01T20:24:53Z</cp:lastPrinted>
  <dcterms:modified xsi:type="dcterms:W3CDTF">2020-02-10T22:06:49Z</dcterms:modified>
</cp:coreProperties>
</file>