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 id="2147483724" r:id="rId3"/>
    <p:sldMasterId id="2147483736" r:id="rId4"/>
    <p:sldMasterId id="2147483748" r:id="rId5"/>
  </p:sldMasterIdLst>
  <p:notesMasterIdLst>
    <p:notesMasterId r:id="rId56"/>
  </p:notesMasterIdLst>
  <p:sldIdLst>
    <p:sldId id="334" r:id="rId6"/>
    <p:sldId id="264" r:id="rId7"/>
    <p:sldId id="341" r:id="rId8"/>
    <p:sldId id="309" r:id="rId9"/>
    <p:sldId id="266" r:id="rId10"/>
    <p:sldId id="267" r:id="rId11"/>
    <p:sldId id="308" r:id="rId12"/>
    <p:sldId id="328" r:id="rId13"/>
    <p:sldId id="270" r:id="rId14"/>
    <p:sldId id="327" r:id="rId15"/>
    <p:sldId id="271" r:id="rId16"/>
    <p:sldId id="329" r:id="rId17"/>
    <p:sldId id="260" r:id="rId18"/>
    <p:sldId id="330" r:id="rId19"/>
    <p:sldId id="321" r:id="rId20"/>
    <p:sldId id="331" r:id="rId21"/>
    <p:sldId id="332" r:id="rId22"/>
    <p:sldId id="333" r:id="rId23"/>
    <p:sldId id="342" r:id="rId24"/>
    <p:sldId id="310" r:id="rId25"/>
    <p:sldId id="316" r:id="rId26"/>
    <p:sldId id="323" r:id="rId27"/>
    <p:sldId id="269" r:id="rId28"/>
    <p:sldId id="284" r:id="rId29"/>
    <p:sldId id="285" r:id="rId30"/>
    <p:sldId id="286" r:id="rId31"/>
    <p:sldId id="287" r:id="rId32"/>
    <p:sldId id="289" r:id="rId33"/>
    <p:sldId id="292" r:id="rId34"/>
    <p:sldId id="294" r:id="rId35"/>
    <p:sldId id="295" r:id="rId36"/>
    <p:sldId id="296" r:id="rId37"/>
    <p:sldId id="299" r:id="rId38"/>
    <p:sldId id="301" r:id="rId39"/>
    <p:sldId id="302" r:id="rId40"/>
    <p:sldId id="303" r:id="rId41"/>
    <p:sldId id="272" r:id="rId42"/>
    <p:sldId id="273" r:id="rId43"/>
    <p:sldId id="279" r:id="rId44"/>
    <p:sldId id="275" r:id="rId45"/>
    <p:sldId id="282" r:id="rId46"/>
    <p:sldId id="305" r:id="rId47"/>
    <p:sldId id="278" r:id="rId48"/>
    <p:sldId id="257" r:id="rId49"/>
    <p:sldId id="258" r:id="rId50"/>
    <p:sldId id="283" r:id="rId51"/>
    <p:sldId id="276" r:id="rId52"/>
    <p:sldId id="277" r:id="rId53"/>
    <p:sldId id="268" r:id="rId54"/>
    <p:sldId id="27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ne Bello" initials="DB" lastIdx="1" clrIdx="0">
    <p:extLst>
      <p:ext uri="{19B8F6BF-5375-455C-9EA6-DF929625EA0E}">
        <p15:presenceInfo xmlns:p15="http://schemas.microsoft.com/office/powerpoint/2012/main" userId="S::bello_deanne@salkeiz.k12.or.us::c536af14-ed2e-4e49-99bd-3a8b41d964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FFFF"/>
    <a:srgbClr val="0066FF"/>
    <a:srgbClr val="FFFF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410" y="38"/>
      </p:cViewPr>
      <p:guideLst/>
    </p:cSldViewPr>
  </p:slideViewPr>
  <p:notesTextViewPr>
    <p:cViewPr>
      <p:scale>
        <a:sx n="3" d="2"/>
        <a:sy n="3" d="2"/>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264EC-DE15-45CB-A3DE-6B962D0ABF14}" type="datetimeFigureOut">
              <a:rPr lang="en-US" smtClean="0"/>
              <a:t>11/19/2019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97F87-3C13-4BEE-8A0E-09B18E293344}" type="slidenum">
              <a:rPr lang="en-US" smtClean="0"/>
              <a:t>‹#›</a:t>
            </a:fld>
            <a:endParaRPr lang="en-US"/>
          </a:p>
        </p:txBody>
      </p:sp>
    </p:spTree>
    <p:extLst>
      <p:ext uri="{BB962C8B-B14F-4D97-AF65-F5344CB8AC3E}">
        <p14:creationId xmlns:p14="http://schemas.microsoft.com/office/powerpoint/2010/main" val="372400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Bell</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CC5DA-9AF8-4EB6-BC36-21569C2B0DF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182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6DA5ED7-4BB8-4B5A-9199-AA9DC7DF61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1E6DCE9-4BEE-4BCD-A04E-F03195F80C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0484" name="Slide Number Placeholder 3">
            <a:extLst>
              <a:ext uri="{FF2B5EF4-FFF2-40B4-BE49-F238E27FC236}">
                <a16:creationId xmlns:a16="http://schemas.microsoft.com/office/drawing/2014/main" id="{CE2C9008-6739-44D7-8F4E-B21E24ABE3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CA9064-1299-4080-B4F2-A263FF4FBCA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0632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40</a:t>
            </a:fld>
            <a:endParaRPr lang="en-US" sz="1200" b="0" i="0" u="none" strike="noStrike" cap="none" baseline="0">
              <a:solidFill>
                <a:schemeClr val="dk1"/>
              </a:solidFill>
              <a:latin typeface="Calibri"/>
              <a:ea typeface="Calibri"/>
              <a:cs typeface="Calibri"/>
              <a:sym typeface="Calibri"/>
            </a:endParaRPr>
          </a:p>
        </p:txBody>
      </p:sp>
      <p:sp>
        <p:nvSpPr>
          <p:cNvPr id="520" name="Shape 520"/>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21" name="Shape 521"/>
          <p:cNvSpPr txBox="1">
            <a:spLocks noGrp="1"/>
          </p:cNvSpPr>
          <p:nvPr>
            <p:ph type="body" idx="1"/>
          </p:nvPr>
        </p:nvSpPr>
        <p:spPr>
          <a:xfrm>
            <a:off x="914400" y="4343400"/>
            <a:ext cx="5029199" cy="4113212"/>
          </a:xfrm>
          <a:prstGeom prst="rect">
            <a:avLst/>
          </a:prstGeom>
          <a:noFill/>
          <a:ln>
            <a:noFill/>
          </a:ln>
        </p:spPr>
        <p:txBody>
          <a:bodyPr lIns="91425" tIns="45700" rIns="91425" bIns="45700" anchor="t" anchorCtr="0">
            <a:noAutofit/>
          </a:bodyPr>
          <a:lstStyle/>
          <a:p>
            <a:pPr marL="0" marR="0" lvl="0" indent="0" algn="l" rtl="0">
              <a:spcBef>
                <a:spcPts val="0"/>
              </a:spcBef>
              <a:buNone/>
            </a:pPr>
            <a:endParaRPr sz="24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9111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1984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3908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6245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0AF9A-311C-4E01-B1CB-3AD9C1E1E3FE}" type="slidenum">
              <a:rPr lang="en-US" altLang="en-US"/>
              <a:pPr/>
              <a:t>50</a:t>
            </a:fld>
            <a:endParaRPr lang="en-US" altLang="en-US"/>
          </a:p>
        </p:txBody>
      </p:sp>
      <p:sp>
        <p:nvSpPr>
          <p:cNvPr id="119810" name="Rectangle 2"/>
          <p:cNvSpPr>
            <a:spLocks noGrp="1" noRot="1" noChangeAspect="1" noChangeArrowheads="1" noTextEdit="1"/>
          </p:cNvSpPr>
          <p:nvPr>
            <p:ph type="sldImg"/>
          </p:nvPr>
        </p:nvSpPr>
        <p:spPr>
          <a:xfrm>
            <a:off x="1371600" y="1143000"/>
            <a:ext cx="4114800" cy="3086100"/>
          </a:xfrm>
          <a:ln/>
        </p:spPr>
      </p:sp>
      <p:sp>
        <p:nvSpPr>
          <p:cNvPr id="119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5209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7" y="5254628"/>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8" name="Title 7"/>
          <p:cNvSpPr>
            <a:spLocks noGrp="1"/>
          </p:cNvSpPr>
          <p:nvPr>
            <p:ph type="ctrTitle"/>
          </p:nvPr>
        </p:nvSpPr>
        <p:spPr>
          <a:xfrm>
            <a:off x="540546" y="776292"/>
            <a:ext cx="8062912" cy="1470025"/>
          </a:xfrm>
        </p:spPr>
        <p:txBody>
          <a:bodyPr anchor="b"/>
          <a:lstStyle>
            <a:lvl1pPr algn="r">
              <a:defRPr sz="4400"/>
            </a:lvl1pPr>
          </a:lstStyle>
          <a:p>
            <a:r>
              <a:rPr lang="en-US"/>
              <a:t>Click to edit Master title style</a:t>
            </a:r>
          </a:p>
        </p:txBody>
      </p:sp>
      <p:sp>
        <p:nvSpPr>
          <p:cNvPr id="9" name="Subtitle 8"/>
          <p:cNvSpPr>
            <a:spLocks noGrp="1"/>
          </p:cNvSpPr>
          <p:nvPr>
            <p:ph type="subTitle" idx="1"/>
          </p:nvPr>
        </p:nvSpPr>
        <p:spPr>
          <a:xfrm>
            <a:off x="540546"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p:cNvSpPr>
            <a:spLocks noGrp="1"/>
          </p:cNvSpPr>
          <p:nvPr>
            <p:ph type="dt" sz="half" idx="10"/>
          </p:nvPr>
        </p:nvSpPr>
        <p:spPr>
          <a:xfrm>
            <a:off x="1371600" y="6011867"/>
            <a:ext cx="5791200" cy="365125"/>
          </a:xfrm>
        </p:spPr>
        <p:txBody>
          <a:bodyPr tIns="0" bIns="0" anchor="t"/>
          <a:lstStyle>
            <a:lvl1pPr algn="r">
              <a:defRPr sz="1000"/>
            </a:lvl1pPr>
          </a:lstStyle>
          <a:p>
            <a:pPr>
              <a:defRPr/>
            </a:pPr>
            <a:fld id="{2500F81E-83DD-4A56-9AC1-DA9FE3D86F76}" type="datetimeFigureOut">
              <a:rPr lang="en-US">
                <a:solidFill>
                  <a:prstClr val="white"/>
                </a:solidFill>
              </a:rPr>
              <a:pPr>
                <a:defRPr/>
              </a:pPr>
              <a:t>11/19/2019</a:t>
            </a:fld>
            <a:endParaRPr lang="en-US">
              <a:solidFill>
                <a:prstClr val="white"/>
              </a:solidFill>
            </a:endParaRPr>
          </a:p>
        </p:txBody>
      </p:sp>
      <p:sp>
        <p:nvSpPr>
          <p:cNvPr id="6" name="Footer Placeholder 16"/>
          <p:cNvSpPr>
            <a:spLocks noGrp="1"/>
          </p:cNvSpPr>
          <p:nvPr>
            <p:ph type="ftr" sz="quarter" idx="11"/>
          </p:nvPr>
        </p:nvSpPr>
        <p:spPr>
          <a:xfrm>
            <a:off x="1371600" y="5649917"/>
            <a:ext cx="5791200" cy="365125"/>
          </a:xfrm>
        </p:spPr>
        <p:txBody>
          <a:bodyPr tIns="0" bIns="0"/>
          <a:lstStyle>
            <a:lvl1pPr algn="r">
              <a:defRPr sz="1100"/>
            </a:lvl1pPr>
          </a:lstStyle>
          <a:p>
            <a:pPr>
              <a:defRPr/>
            </a:pPr>
            <a:endParaRPr lang="en-US">
              <a:solidFill>
                <a:prstClr val="white"/>
              </a:solidFill>
            </a:endParaRPr>
          </a:p>
        </p:txBody>
      </p:sp>
      <p:sp>
        <p:nvSpPr>
          <p:cNvPr id="7" name="Slide Number Placeholder 28"/>
          <p:cNvSpPr>
            <a:spLocks noGrp="1"/>
          </p:cNvSpPr>
          <p:nvPr>
            <p:ph type="sldNum" sz="quarter" idx="12"/>
          </p:nvPr>
        </p:nvSpPr>
        <p:spPr>
          <a:xfrm>
            <a:off x="8391525" y="5753104"/>
            <a:ext cx="503238" cy="365125"/>
          </a:xfrm>
        </p:spPr>
        <p:txBody>
          <a:bodyPr anchor="ctr"/>
          <a:lstStyle>
            <a:lvl1pPr>
              <a:defRPr sz="1300">
                <a:solidFill>
                  <a:srgbClr val="FFFFFF"/>
                </a:solidFill>
              </a:defRPr>
            </a:lvl1pPr>
          </a:lstStyle>
          <a:p>
            <a:fld id="{C2F22EFC-13B7-4B34-B080-8594DB841A2D}" type="slidenum">
              <a:rPr lang="en-US" altLang="en-US"/>
              <a:pPr/>
              <a:t>‹#›</a:t>
            </a:fld>
            <a:endParaRPr lang="en-US" altLang="en-US"/>
          </a:p>
        </p:txBody>
      </p:sp>
    </p:spTree>
    <p:extLst>
      <p:ext uri="{BB962C8B-B14F-4D97-AF65-F5344CB8AC3E}">
        <p14:creationId xmlns:p14="http://schemas.microsoft.com/office/powerpoint/2010/main" val="357641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8C57F12-3669-4CA2-B3F4-2D30129D6C1F}" type="datetimeFigureOut">
              <a:rPr lang="en-US">
                <a:solidFill>
                  <a:prstClr val="white"/>
                </a:solidFill>
              </a:rPr>
              <a:pPr>
                <a:defRPr/>
              </a:pPr>
              <a:t>11/19/2019</a:t>
            </a:fld>
            <a:endParaRPr lang="en-US">
              <a:solidFill>
                <a:prstClr val="white"/>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22"/>
          <p:cNvSpPr>
            <a:spLocks noGrp="1"/>
          </p:cNvSpPr>
          <p:nvPr>
            <p:ph type="sldNum" sz="quarter" idx="12"/>
          </p:nvPr>
        </p:nvSpPr>
        <p:spPr/>
        <p:txBody>
          <a:bodyPr/>
          <a:lstStyle>
            <a:lvl1pPr>
              <a:defRPr/>
            </a:lvl1pPr>
          </a:lstStyle>
          <a:p>
            <a:fld id="{17A25F5C-DE79-4D17-B68C-9F33EFA0C1FC}"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6218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BCBC235F-DF3F-40D8-8843-10851EAC4C99}" type="datetimeFigureOut">
              <a:rPr lang="en-US">
                <a:solidFill>
                  <a:prstClr val="white"/>
                </a:solidFill>
              </a:rPr>
              <a:pPr>
                <a:defRPr/>
              </a:pPr>
              <a:t>11/19/2019</a:t>
            </a:fld>
            <a:endParaRPr lang="en-US">
              <a:solidFill>
                <a:prstClr val="white"/>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22"/>
          <p:cNvSpPr>
            <a:spLocks noGrp="1"/>
          </p:cNvSpPr>
          <p:nvPr>
            <p:ph type="sldNum" sz="quarter" idx="12"/>
          </p:nvPr>
        </p:nvSpPr>
        <p:spPr/>
        <p:txBody>
          <a:bodyPr/>
          <a:lstStyle>
            <a:lvl1pPr>
              <a:defRPr/>
            </a:lvl1pPr>
          </a:lstStyle>
          <a:p>
            <a:fld id="{12D71D06-EBFB-491C-8A25-062A3846E357}"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083365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457200" y="274641"/>
            <a:ext cx="8229600" cy="5851525"/>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60" name="Shape 60"/>
          <p:cNvSpPr txBox="1">
            <a:spLocks noGrp="1"/>
          </p:cNvSpPr>
          <p:nvPr>
            <p:ph type="dt" idx="10"/>
          </p:nvPr>
        </p:nvSpPr>
        <p:spPr>
          <a:xfrm>
            <a:off x="457202" y="6245229"/>
            <a:ext cx="2133599" cy="476249"/>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3124200" y="6245229"/>
            <a:ext cx="2895600" cy="47624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6553202" y="6245229"/>
            <a:ext cx="2133599" cy="476249"/>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3756352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457202" y="1600204"/>
            <a:ext cx="4038599"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7" name="Shape 27"/>
          <p:cNvSpPr txBox="1">
            <a:spLocks noGrp="1"/>
          </p:cNvSpPr>
          <p:nvPr>
            <p:ph type="body" idx="2"/>
          </p:nvPr>
        </p:nvSpPr>
        <p:spPr>
          <a:xfrm>
            <a:off x="4648202" y="1600204"/>
            <a:ext cx="4038599"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8" name="Shape 28"/>
          <p:cNvSpPr txBox="1">
            <a:spLocks noGrp="1"/>
          </p:cNvSpPr>
          <p:nvPr>
            <p:ph type="dt" idx="10"/>
          </p:nvPr>
        </p:nvSpPr>
        <p:spPr>
          <a:xfrm>
            <a:off x="457202" y="6245229"/>
            <a:ext cx="2133599" cy="476249"/>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ftr" idx="11"/>
          </p:nvPr>
        </p:nvSpPr>
        <p:spPr>
          <a:xfrm>
            <a:off x="3124200" y="6245229"/>
            <a:ext cx="2895600" cy="47624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sldNum" idx="12"/>
          </p:nvPr>
        </p:nvSpPr>
        <p:spPr>
          <a:xfrm>
            <a:off x="6553202" y="6245229"/>
            <a:ext cx="2133599" cy="476249"/>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4220350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2" y="1600204"/>
            <a:ext cx="4038599"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34" name="Shape 34"/>
          <p:cNvSpPr txBox="1">
            <a:spLocks noGrp="1"/>
          </p:cNvSpPr>
          <p:nvPr>
            <p:ph type="body" idx="2"/>
          </p:nvPr>
        </p:nvSpPr>
        <p:spPr>
          <a:xfrm>
            <a:off x="4648202" y="1600204"/>
            <a:ext cx="4038599"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35" name="Shape 35"/>
          <p:cNvSpPr txBox="1">
            <a:spLocks noGrp="1"/>
          </p:cNvSpPr>
          <p:nvPr>
            <p:ph type="dt" idx="10"/>
          </p:nvPr>
        </p:nvSpPr>
        <p:spPr>
          <a:xfrm>
            <a:off x="457202" y="6245229"/>
            <a:ext cx="2133599" cy="476249"/>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ftr" idx="11"/>
          </p:nvPr>
        </p:nvSpPr>
        <p:spPr>
          <a:xfrm>
            <a:off x="3124200" y="6245229"/>
            <a:ext cx="2895600" cy="47624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sldNum" idx="12"/>
          </p:nvPr>
        </p:nvSpPr>
        <p:spPr>
          <a:xfrm>
            <a:off x="6553202" y="6245229"/>
            <a:ext cx="2133599" cy="476249"/>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275693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1"/>
          </p:nvPr>
        </p:nvSpPr>
        <p:spPr>
          <a:xfrm>
            <a:off x="457200" y="1600200"/>
            <a:ext cx="8229600" cy="2185988"/>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1" name="Shape 41"/>
          <p:cNvSpPr txBox="1">
            <a:spLocks noGrp="1"/>
          </p:cNvSpPr>
          <p:nvPr>
            <p:ph type="body" idx="2"/>
          </p:nvPr>
        </p:nvSpPr>
        <p:spPr>
          <a:xfrm>
            <a:off x="457200" y="3938587"/>
            <a:ext cx="8229600" cy="2187574"/>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2" name="Shape 42"/>
          <p:cNvSpPr txBox="1">
            <a:spLocks noGrp="1"/>
          </p:cNvSpPr>
          <p:nvPr>
            <p:ph type="dt" idx="10"/>
          </p:nvPr>
        </p:nvSpPr>
        <p:spPr>
          <a:xfrm>
            <a:off x="457202" y="6245229"/>
            <a:ext cx="2133599" cy="476249"/>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3124200" y="6245229"/>
            <a:ext cx="2895600" cy="476249"/>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6553202" y="6245229"/>
            <a:ext cx="2133599" cy="476249"/>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83212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0CB6B01-AF09-4242-A3C2-99F69B09AB27}" type="slidenum">
              <a:rPr lang="en-US" altLang="en-US"/>
              <a:pPr>
                <a:defRPr/>
              </a:pPr>
              <a:t>‹#›</a:t>
            </a:fld>
            <a:endParaRPr lang="en-US" altLang="en-US"/>
          </a:p>
        </p:txBody>
      </p:sp>
    </p:spTree>
    <p:extLst>
      <p:ext uri="{BB962C8B-B14F-4D97-AF65-F5344CB8AC3E}">
        <p14:creationId xmlns:p14="http://schemas.microsoft.com/office/powerpoint/2010/main" val="3952638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F49DDA-BB5C-45DD-A990-E43616EDA993}" type="slidenum">
              <a:rPr lang="en-US" altLang="en-US"/>
              <a:pPr>
                <a:defRPr/>
              </a:pPr>
              <a:t>‹#›</a:t>
            </a:fld>
            <a:endParaRPr lang="en-US" altLang="en-US"/>
          </a:p>
        </p:txBody>
      </p:sp>
    </p:spTree>
    <p:extLst>
      <p:ext uri="{BB962C8B-B14F-4D97-AF65-F5344CB8AC3E}">
        <p14:creationId xmlns:p14="http://schemas.microsoft.com/office/powerpoint/2010/main" val="15640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3A0C9ED-5598-4B27-AFCB-2095D38AD0C2}" type="slidenum">
              <a:rPr lang="en-US" altLang="en-US"/>
              <a:pPr>
                <a:defRPr/>
              </a:pPr>
              <a:t>‹#›</a:t>
            </a:fld>
            <a:endParaRPr lang="en-US" altLang="en-US"/>
          </a:p>
        </p:txBody>
      </p:sp>
    </p:spTree>
    <p:extLst>
      <p:ext uri="{BB962C8B-B14F-4D97-AF65-F5344CB8AC3E}">
        <p14:creationId xmlns:p14="http://schemas.microsoft.com/office/powerpoint/2010/main" val="234896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7E6D233-4868-42C4-AD82-4EE96FDF5499}" type="slidenum">
              <a:rPr lang="en-US" altLang="en-US"/>
              <a:pPr>
                <a:defRPr/>
              </a:pPr>
              <a:t>‹#›</a:t>
            </a:fld>
            <a:endParaRPr lang="en-US" altLang="en-US"/>
          </a:p>
        </p:txBody>
      </p:sp>
    </p:spTree>
    <p:extLst>
      <p:ext uri="{BB962C8B-B14F-4D97-AF65-F5344CB8AC3E}">
        <p14:creationId xmlns:p14="http://schemas.microsoft.com/office/powerpoint/2010/main" val="159204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91075" y="6480179"/>
            <a:ext cx="2133600" cy="301625"/>
          </a:xfrm>
        </p:spPr>
        <p:txBody>
          <a:bodyPr/>
          <a:lstStyle>
            <a:lvl1pPr>
              <a:defRPr/>
            </a:lvl1pPr>
          </a:lstStyle>
          <a:p>
            <a:pPr>
              <a:defRPr/>
            </a:pPr>
            <a:fld id="{553DF7E2-F6FA-4EB4-BF7A-120A3641E22E}" type="datetimeFigureOut">
              <a:rPr lang="en-US">
                <a:solidFill>
                  <a:prstClr val="white"/>
                </a:solidFill>
              </a:rPr>
              <a:pPr>
                <a:defRPr/>
              </a:pPr>
              <a:t>11/19/2019</a:t>
            </a:fld>
            <a:endParaRPr lang="en-US">
              <a:solidFill>
                <a:prstClr val="white"/>
              </a:solidFill>
            </a:endParaRPr>
          </a:p>
        </p:txBody>
      </p:sp>
      <p:sp>
        <p:nvSpPr>
          <p:cNvPr id="5" name="Footer Placeholder 4"/>
          <p:cNvSpPr>
            <a:spLocks noGrp="1"/>
          </p:cNvSpPr>
          <p:nvPr>
            <p:ph type="ftr" sz="quarter" idx="11"/>
          </p:nvPr>
        </p:nvSpPr>
        <p:spPr>
          <a:xfrm>
            <a:off x="457202" y="6481767"/>
            <a:ext cx="4259263" cy="300037"/>
          </a:xfrm>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8ECA03C8-5D2D-403D-BD77-0B746B20995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52830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D9819CC-C945-4374-9DDC-52147330A111}" type="slidenum">
              <a:rPr lang="en-US" altLang="en-US"/>
              <a:pPr>
                <a:defRPr/>
              </a:pPr>
              <a:t>‹#›</a:t>
            </a:fld>
            <a:endParaRPr lang="en-US" altLang="en-US"/>
          </a:p>
        </p:txBody>
      </p:sp>
    </p:spTree>
    <p:extLst>
      <p:ext uri="{BB962C8B-B14F-4D97-AF65-F5344CB8AC3E}">
        <p14:creationId xmlns:p14="http://schemas.microsoft.com/office/powerpoint/2010/main" val="2874348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1955493-73FC-42EE-B753-C52180CC880F}" type="slidenum">
              <a:rPr lang="en-US" altLang="en-US"/>
              <a:pPr>
                <a:defRPr/>
              </a:pPr>
              <a:t>‹#›</a:t>
            </a:fld>
            <a:endParaRPr lang="en-US" altLang="en-US"/>
          </a:p>
        </p:txBody>
      </p:sp>
    </p:spTree>
    <p:extLst>
      <p:ext uri="{BB962C8B-B14F-4D97-AF65-F5344CB8AC3E}">
        <p14:creationId xmlns:p14="http://schemas.microsoft.com/office/powerpoint/2010/main" val="16015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69A3604-4AB7-44B4-B2CA-D714CAAA26CB}" type="slidenum">
              <a:rPr lang="en-US" altLang="en-US"/>
              <a:pPr>
                <a:defRPr/>
              </a:pPr>
              <a:t>‹#›</a:t>
            </a:fld>
            <a:endParaRPr lang="en-US" altLang="en-US"/>
          </a:p>
        </p:txBody>
      </p:sp>
    </p:spTree>
    <p:extLst>
      <p:ext uri="{BB962C8B-B14F-4D97-AF65-F5344CB8AC3E}">
        <p14:creationId xmlns:p14="http://schemas.microsoft.com/office/powerpoint/2010/main" val="1499431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06BDE0-F146-48F4-86DB-CFBC71AE2D45}" type="slidenum">
              <a:rPr lang="en-US" altLang="en-US"/>
              <a:pPr>
                <a:defRPr/>
              </a:pPr>
              <a:t>‹#›</a:t>
            </a:fld>
            <a:endParaRPr lang="en-US" altLang="en-US"/>
          </a:p>
        </p:txBody>
      </p:sp>
    </p:spTree>
    <p:extLst>
      <p:ext uri="{BB962C8B-B14F-4D97-AF65-F5344CB8AC3E}">
        <p14:creationId xmlns:p14="http://schemas.microsoft.com/office/powerpoint/2010/main" val="2545292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19276EB-FC63-44D1-AB9E-8C1A6B15F056}" type="slidenum">
              <a:rPr lang="en-US" altLang="en-US"/>
              <a:pPr>
                <a:defRPr/>
              </a:pPr>
              <a:t>‹#›</a:t>
            </a:fld>
            <a:endParaRPr lang="en-US" altLang="en-US"/>
          </a:p>
        </p:txBody>
      </p:sp>
    </p:spTree>
    <p:extLst>
      <p:ext uri="{BB962C8B-B14F-4D97-AF65-F5344CB8AC3E}">
        <p14:creationId xmlns:p14="http://schemas.microsoft.com/office/powerpoint/2010/main" val="399112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445829E-C5AC-43F9-A844-7F26E0726E6B}" type="slidenum">
              <a:rPr lang="en-US" altLang="en-US"/>
              <a:pPr>
                <a:defRPr/>
              </a:pPr>
              <a:t>‹#›</a:t>
            </a:fld>
            <a:endParaRPr lang="en-US" altLang="en-US"/>
          </a:p>
        </p:txBody>
      </p:sp>
    </p:spTree>
    <p:extLst>
      <p:ext uri="{BB962C8B-B14F-4D97-AF65-F5344CB8AC3E}">
        <p14:creationId xmlns:p14="http://schemas.microsoft.com/office/powerpoint/2010/main" val="3505334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465FD9-9468-482F-BF4A-13EF9E8D8499}" type="slidenum">
              <a:rPr lang="en-US" altLang="en-US"/>
              <a:pPr>
                <a:defRPr/>
              </a:pPr>
              <a:t>‹#›</a:t>
            </a:fld>
            <a:endParaRPr lang="en-US" altLang="en-US"/>
          </a:p>
        </p:txBody>
      </p:sp>
    </p:spTree>
    <p:extLst>
      <p:ext uri="{BB962C8B-B14F-4D97-AF65-F5344CB8AC3E}">
        <p14:creationId xmlns:p14="http://schemas.microsoft.com/office/powerpoint/2010/main" val="2449756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65E21EF4-F493-4019-9CF7-85180621A4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D7B63AC-D48A-4490-8211-74616B8C96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7133618-F5BB-4712-B7C5-476AC6059D3C}"/>
              </a:ext>
            </a:extLst>
          </p:cNvPr>
          <p:cNvSpPr>
            <a:spLocks noGrp="1" noChangeArrowheads="1"/>
          </p:cNvSpPr>
          <p:nvPr>
            <p:ph type="sldNum" sz="quarter" idx="12"/>
          </p:nvPr>
        </p:nvSpPr>
        <p:spPr>
          <a:ln/>
        </p:spPr>
        <p:txBody>
          <a:bodyPr/>
          <a:lstStyle>
            <a:lvl1pPr>
              <a:defRPr/>
            </a:lvl1pPr>
          </a:lstStyle>
          <a:p>
            <a:pPr>
              <a:defRPr/>
            </a:pPr>
            <a:fld id="{F3D2EF70-6D0B-4FEC-B1F0-6BA1A3B1E748}" type="slidenum">
              <a:rPr lang="en-US" altLang="en-US"/>
              <a:pPr>
                <a:defRPr/>
              </a:pPr>
              <a:t>‹#›</a:t>
            </a:fld>
            <a:endParaRPr lang="en-US" altLang="en-US"/>
          </a:p>
        </p:txBody>
      </p:sp>
    </p:spTree>
    <p:extLst>
      <p:ext uri="{BB962C8B-B14F-4D97-AF65-F5344CB8AC3E}">
        <p14:creationId xmlns:p14="http://schemas.microsoft.com/office/powerpoint/2010/main" val="2694084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26DF8D-CCA5-41F0-A011-0A8A596B76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573730-3044-4429-B7D0-0AB5C3A14E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2C3E49F-1898-4F35-B688-92E0F494A79E}"/>
              </a:ext>
            </a:extLst>
          </p:cNvPr>
          <p:cNvSpPr>
            <a:spLocks noGrp="1" noChangeArrowheads="1"/>
          </p:cNvSpPr>
          <p:nvPr>
            <p:ph type="sldNum" sz="quarter" idx="12"/>
          </p:nvPr>
        </p:nvSpPr>
        <p:spPr>
          <a:ln/>
        </p:spPr>
        <p:txBody>
          <a:bodyPr/>
          <a:lstStyle>
            <a:lvl1pPr>
              <a:defRPr/>
            </a:lvl1pPr>
          </a:lstStyle>
          <a:p>
            <a:pPr>
              <a:defRPr/>
            </a:pPr>
            <a:fld id="{E0416989-8FAD-4179-B64D-C7EC3676736E}" type="slidenum">
              <a:rPr lang="en-US" altLang="en-US"/>
              <a:pPr>
                <a:defRPr/>
              </a:pPr>
              <a:t>‹#›</a:t>
            </a:fld>
            <a:endParaRPr lang="en-US" altLang="en-US"/>
          </a:p>
        </p:txBody>
      </p:sp>
    </p:spTree>
    <p:extLst>
      <p:ext uri="{BB962C8B-B14F-4D97-AF65-F5344CB8AC3E}">
        <p14:creationId xmlns:p14="http://schemas.microsoft.com/office/powerpoint/2010/main" val="244357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B2E8AA03-8B64-4407-A0C0-87F42505EA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763F5AE-C9A3-47C7-977C-4CAF7B5C97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F816B9C-290B-4783-A267-38A24C3DCFD7}"/>
              </a:ext>
            </a:extLst>
          </p:cNvPr>
          <p:cNvSpPr>
            <a:spLocks noGrp="1" noChangeArrowheads="1"/>
          </p:cNvSpPr>
          <p:nvPr>
            <p:ph type="sldNum" sz="quarter" idx="12"/>
          </p:nvPr>
        </p:nvSpPr>
        <p:spPr>
          <a:ln/>
        </p:spPr>
        <p:txBody>
          <a:bodyPr/>
          <a:lstStyle>
            <a:lvl1pPr>
              <a:defRPr/>
            </a:lvl1pPr>
          </a:lstStyle>
          <a:p>
            <a:pPr>
              <a:defRPr/>
            </a:pPr>
            <a:fld id="{34CE4FC3-E0A5-447C-9C8B-F89493395F04}" type="slidenum">
              <a:rPr lang="en-US" altLang="en-US"/>
              <a:pPr>
                <a:defRPr/>
              </a:pPr>
              <a:t>‹#›</a:t>
            </a:fld>
            <a:endParaRPr lang="en-US" altLang="en-US"/>
          </a:p>
        </p:txBody>
      </p:sp>
    </p:spTree>
    <p:extLst>
      <p:ext uri="{BB962C8B-B14F-4D97-AF65-F5344CB8AC3E}">
        <p14:creationId xmlns:p14="http://schemas.microsoft.com/office/powerpoint/2010/main" val="25295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ight Triangle 3"/>
          <p:cNvSpPr/>
          <p:nvPr/>
        </p:nvSpPr>
        <p:spPr>
          <a:xfrm flipV="1">
            <a:off x="6352" y="6354"/>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sp>
        <p:nvSpPr>
          <p:cNvPr id="5" name="Isosceles Triangle 4"/>
          <p:cNvSpPr/>
          <p:nvPr/>
        </p:nvSpPr>
        <p:spPr>
          <a:xfrm rot="5400000" flipV="1">
            <a:off x="7553325" y="309565"/>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6"/>
            <a:ext cx="7239000" cy="1362075"/>
          </a:xfrm>
        </p:spPr>
        <p:txBody>
          <a:bodyPr/>
          <a:lstStyle>
            <a:lvl1pPr marL="0" algn="l">
              <a:buNone/>
              <a:defRPr sz="3600" b="1" cap="none" baseline="0"/>
            </a:lvl1pPr>
          </a:lstStyle>
          <a:p>
            <a:r>
              <a:rPr lang="en-US"/>
              <a:t>Click to edit Master title style</a:t>
            </a:r>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41DAC706-9640-4C81-AFFA-D1D6B6978B28}" type="datetimeFigureOut">
              <a:rPr lang="en-US">
                <a:solidFill>
                  <a:prstClr val="white"/>
                </a:solidFill>
              </a:rPr>
              <a:pPr>
                <a:defRPr/>
              </a:pPr>
              <a:t>11/19/2019</a:t>
            </a:fld>
            <a:endParaRPr lang="en-US">
              <a:solidFill>
                <a:prstClr val="white"/>
              </a:solidFill>
            </a:endParaRPr>
          </a:p>
        </p:txBody>
      </p:sp>
      <p:sp>
        <p:nvSpPr>
          <p:cNvPr id="9" name="Footer Placeholder 4"/>
          <p:cNvSpPr>
            <a:spLocks noGrp="1"/>
          </p:cNvSpPr>
          <p:nvPr>
            <p:ph type="ftr" sz="quarter" idx="11"/>
          </p:nvPr>
        </p:nvSpPr>
        <p:spPr>
          <a:xfrm>
            <a:off x="2619375" y="6481767"/>
            <a:ext cx="4260850" cy="300037"/>
          </a:xfrm>
        </p:spPr>
        <p:txBody>
          <a:bodyPr/>
          <a:lstStyle>
            <a:lvl1pPr>
              <a:defRPr/>
            </a:lvl1pPr>
          </a:lstStyle>
          <a:p>
            <a:pPr>
              <a:defRPr/>
            </a:pPr>
            <a:endParaRPr lang="en-US">
              <a:solidFill>
                <a:prstClr val="white"/>
              </a:solidFill>
            </a:endParaRPr>
          </a:p>
        </p:txBody>
      </p:sp>
      <p:sp>
        <p:nvSpPr>
          <p:cNvPr id="10" name="Slide Number Placeholder 5"/>
          <p:cNvSpPr>
            <a:spLocks noGrp="1"/>
          </p:cNvSpPr>
          <p:nvPr>
            <p:ph type="sldNum" sz="quarter" idx="12"/>
          </p:nvPr>
        </p:nvSpPr>
        <p:spPr>
          <a:xfrm>
            <a:off x="8450265" y="809625"/>
            <a:ext cx="503237" cy="300038"/>
          </a:xfrm>
        </p:spPr>
        <p:txBody>
          <a:bodyPr/>
          <a:lstStyle>
            <a:lvl1pPr>
              <a:defRPr/>
            </a:lvl1pPr>
          </a:lstStyle>
          <a:p>
            <a:fld id="{77B60D6E-897D-4113-A9A4-1313562B998C}"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87749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5EF3E14-C17C-41AA-B910-8AC968F9CE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05270E4-FBCC-463A-9AA8-80127A2A2B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BBE5A52-40EC-4D63-8223-89997C1685DA}"/>
              </a:ext>
            </a:extLst>
          </p:cNvPr>
          <p:cNvSpPr>
            <a:spLocks noGrp="1" noChangeArrowheads="1"/>
          </p:cNvSpPr>
          <p:nvPr>
            <p:ph type="sldNum" sz="quarter" idx="12"/>
          </p:nvPr>
        </p:nvSpPr>
        <p:spPr>
          <a:ln/>
        </p:spPr>
        <p:txBody>
          <a:bodyPr/>
          <a:lstStyle>
            <a:lvl1pPr>
              <a:defRPr/>
            </a:lvl1pPr>
          </a:lstStyle>
          <a:p>
            <a:pPr>
              <a:defRPr/>
            </a:pPr>
            <a:fld id="{5CA92526-0E5F-45D8-B9C6-92031256B4ED}" type="slidenum">
              <a:rPr lang="en-US" altLang="en-US"/>
              <a:pPr>
                <a:defRPr/>
              </a:pPr>
              <a:t>‹#›</a:t>
            </a:fld>
            <a:endParaRPr lang="en-US" altLang="en-US"/>
          </a:p>
        </p:txBody>
      </p:sp>
    </p:spTree>
    <p:extLst>
      <p:ext uri="{BB962C8B-B14F-4D97-AF65-F5344CB8AC3E}">
        <p14:creationId xmlns:p14="http://schemas.microsoft.com/office/powerpoint/2010/main" val="499475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B688C6D-6E63-45E9-97D1-ACD1D9887E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C46BF72-CC3B-4C5F-B2E2-DE67A0893C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1945B9A-FEAF-49C1-AED7-E9A34BBC6F61}"/>
              </a:ext>
            </a:extLst>
          </p:cNvPr>
          <p:cNvSpPr>
            <a:spLocks noGrp="1" noChangeArrowheads="1"/>
          </p:cNvSpPr>
          <p:nvPr>
            <p:ph type="sldNum" sz="quarter" idx="12"/>
          </p:nvPr>
        </p:nvSpPr>
        <p:spPr>
          <a:ln/>
        </p:spPr>
        <p:txBody>
          <a:bodyPr/>
          <a:lstStyle>
            <a:lvl1pPr>
              <a:defRPr/>
            </a:lvl1pPr>
          </a:lstStyle>
          <a:p>
            <a:pPr>
              <a:defRPr/>
            </a:pPr>
            <a:fld id="{C48AAA6A-5A16-4250-897D-1ABFE7000CAE}" type="slidenum">
              <a:rPr lang="en-US" altLang="en-US"/>
              <a:pPr>
                <a:defRPr/>
              </a:pPr>
              <a:t>‹#›</a:t>
            </a:fld>
            <a:endParaRPr lang="en-US" altLang="en-US"/>
          </a:p>
        </p:txBody>
      </p:sp>
    </p:spTree>
    <p:extLst>
      <p:ext uri="{BB962C8B-B14F-4D97-AF65-F5344CB8AC3E}">
        <p14:creationId xmlns:p14="http://schemas.microsoft.com/office/powerpoint/2010/main" val="272918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9F345DF-EB2E-4185-875E-23AD821ADA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BD93420-EB3B-4F08-80E2-3C1C8AC7A0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E945BF6-3543-4613-AD36-B0D80EE2CDA8}"/>
              </a:ext>
            </a:extLst>
          </p:cNvPr>
          <p:cNvSpPr>
            <a:spLocks noGrp="1" noChangeArrowheads="1"/>
          </p:cNvSpPr>
          <p:nvPr>
            <p:ph type="sldNum" sz="quarter" idx="12"/>
          </p:nvPr>
        </p:nvSpPr>
        <p:spPr>
          <a:ln/>
        </p:spPr>
        <p:txBody>
          <a:bodyPr/>
          <a:lstStyle>
            <a:lvl1pPr>
              <a:defRPr/>
            </a:lvl1pPr>
          </a:lstStyle>
          <a:p>
            <a:pPr>
              <a:defRPr/>
            </a:pPr>
            <a:fld id="{3D23955D-1D7A-437B-9DEB-752196D906A2}" type="slidenum">
              <a:rPr lang="en-US" altLang="en-US"/>
              <a:pPr>
                <a:defRPr/>
              </a:pPr>
              <a:t>‹#›</a:t>
            </a:fld>
            <a:endParaRPr lang="en-US" altLang="en-US"/>
          </a:p>
        </p:txBody>
      </p:sp>
    </p:spTree>
    <p:extLst>
      <p:ext uri="{BB962C8B-B14F-4D97-AF65-F5344CB8AC3E}">
        <p14:creationId xmlns:p14="http://schemas.microsoft.com/office/powerpoint/2010/main" val="1419293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FC62C8-0B73-4173-B7CF-DEE3DF8C93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12E93F4-267D-4746-B5DD-E06E8BD580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CE4A259-2100-4519-9833-6908B08C9269}"/>
              </a:ext>
            </a:extLst>
          </p:cNvPr>
          <p:cNvSpPr>
            <a:spLocks noGrp="1" noChangeArrowheads="1"/>
          </p:cNvSpPr>
          <p:nvPr>
            <p:ph type="sldNum" sz="quarter" idx="12"/>
          </p:nvPr>
        </p:nvSpPr>
        <p:spPr>
          <a:ln/>
        </p:spPr>
        <p:txBody>
          <a:bodyPr/>
          <a:lstStyle>
            <a:lvl1pPr>
              <a:defRPr/>
            </a:lvl1pPr>
          </a:lstStyle>
          <a:p>
            <a:pPr>
              <a:defRPr/>
            </a:pPr>
            <a:fld id="{800BDC5E-C506-4784-9C64-7F25588E7FFB}" type="slidenum">
              <a:rPr lang="en-US" altLang="en-US"/>
              <a:pPr>
                <a:defRPr/>
              </a:pPr>
              <a:t>‹#›</a:t>
            </a:fld>
            <a:endParaRPr lang="en-US" altLang="en-US"/>
          </a:p>
        </p:txBody>
      </p:sp>
    </p:spTree>
    <p:extLst>
      <p:ext uri="{BB962C8B-B14F-4D97-AF65-F5344CB8AC3E}">
        <p14:creationId xmlns:p14="http://schemas.microsoft.com/office/powerpoint/2010/main" val="655957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40F3CE4-3BB1-4AC9-B519-F6A6E20B4C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4EA5010-60DC-47CC-BDC5-0DF9C83A73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5B517C6-BFE6-4102-968A-C61B9AA0D1F7}"/>
              </a:ext>
            </a:extLst>
          </p:cNvPr>
          <p:cNvSpPr>
            <a:spLocks noGrp="1" noChangeArrowheads="1"/>
          </p:cNvSpPr>
          <p:nvPr>
            <p:ph type="sldNum" sz="quarter" idx="12"/>
          </p:nvPr>
        </p:nvSpPr>
        <p:spPr>
          <a:ln/>
        </p:spPr>
        <p:txBody>
          <a:bodyPr/>
          <a:lstStyle>
            <a:lvl1pPr>
              <a:defRPr/>
            </a:lvl1pPr>
          </a:lstStyle>
          <a:p>
            <a:pPr>
              <a:defRPr/>
            </a:pPr>
            <a:fld id="{FE600118-B6D4-4F61-9ACB-018B9971C142}" type="slidenum">
              <a:rPr lang="en-US" altLang="en-US"/>
              <a:pPr>
                <a:defRPr/>
              </a:pPr>
              <a:t>‹#›</a:t>
            </a:fld>
            <a:endParaRPr lang="en-US" altLang="en-US"/>
          </a:p>
        </p:txBody>
      </p:sp>
    </p:spTree>
    <p:extLst>
      <p:ext uri="{BB962C8B-B14F-4D97-AF65-F5344CB8AC3E}">
        <p14:creationId xmlns:p14="http://schemas.microsoft.com/office/powerpoint/2010/main" val="131207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BBF8537-20AC-44C7-80C8-9DDF4757C7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7BE94EA-49E0-418E-85F6-8AC83BE077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AF65752-6040-413B-A680-C89931F65760}"/>
              </a:ext>
            </a:extLst>
          </p:cNvPr>
          <p:cNvSpPr>
            <a:spLocks noGrp="1" noChangeArrowheads="1"/>
          </p:cNvSpPr>
          <p:nvPr>
            <p:ph type="sldNum" sz="quarter" idx="12"/>
          </p:nvPr>
        </p:nvSpPr>
        <p:spPr>
          <a:ln/>
        </p:spPr>
        <p:txBody>
          <a:bodyPr/>
          <a:lstStyle>
            <a:lvl1pPr>
              <a:defRPr/>
            </a:lvl1pPr>
          </a:lstStyle>
          <a:p>
            <a:pPr>
              <a:defRPr/>
            </a:pPr>
            <a:fld id="{6304D364-E658-4E9E-9370-8CEB25A19C1F}" type="slidenum">
              <a:rPr lang="en-US" altLang="en-US"/>
              <a:pPr>
                <a:defRPr/>
              </a:pPr>
              <a:t>‹#›</a:t>
            </a:fld>
            <a:endParaRPr lang="en-US" altLang="en-US"/>
          </a:p>
        </p:txBody>
      </p:sp>
    </p:spTree>
    <p:extLst>
      <p:ext uri="{BB962C8B-B14F-4D97-AF65-F5344CB8AC3E}">
        <p14:creationId xmlns:p14="http://schemas.microsoft.com/office/powerpoint/2010/main" val="1231653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792D43-3A70-4831-8516-042241C5EE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02E44C5-667C-4ACA-A98C-F7C3245D9D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95B830-4E91-4D63-A1E4-91D3E2EE18FA}"/>
              </a:ext>
            </a:extLst>
          </p:cNvPr>
          <p:cNvSpPr>
            <a:spLocks noGrp="1" noChangeArrowheads="1"/>
          </p:cNvSpPr>
          <p:nvPr>
            <p:ph type="sldNum" sz="quarter" idx="12"/>
          </p:nvPr>
        </p:nvSpPr>
        <p:spPr>
          <a:ln/>
        </p:spPr>
        <p:txBody>
          <a:bodyPr/>
          <a:lstStyle>
            <a:lvl1pPr>
              <a:defRPr/>
            </a:lvl1pPr>
          </a:lstStyle>
          <a:p>
            <a:pPr>
              <a:defRPr/>
            </a:pPr>
            <a:fld id="{CEF8E12D-E43B-42E6-B6F6-0572B4D8AEC7}" type="slidenum">
              <a:rPr lang="en-US" altLang="en-US"/>
              <a:pPr>
                <a:defRPr/>
              </a:pPr>
              <a:t>‹#›</a:t>
            </a:fld>
            <a:endParaRPr lang="en-US" altLang="en-US"/>
          </a:p>
        </p:txBody>
      </p:sp>
    </p:spTree>
    <p:extLst>
      <p:ext uri="{BB962C8B-B14F-4D97-AF65-F5344CB8AC3E}">
        <p14:creationId xmlns:p14="http://schemas.microsoft.com/office/powerpoint/2010/main" val="900703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3DE946-AB62-460F-A586-EEE428186B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45A05A6-18D5-4C0D-A3AA-B632B7D77F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5148358-0EA2-4F1A-81D8-370D97FB68BD}"/>
              </a:ext>
            </a:extLst>
          </p:cNvPr>
          <p:cNvSpPr>
            <a:spLocks noGrp="1" noChangeArrowheads="1"/>
          </p:cNvSpPr>
          <p:nvPr>
            <p:ph type="sldNum" sz="quarter" idx="12"/>
          </p:nvPr>
        </p:nvSpPr>
        <p:spPr>
          <a:ln/>
        </p:spPr>
        <p:txBody>
          <a:bodyPr/>
          <a:lstStyle>
            <a:lvl1pPr>
              <a:defRPr/>
            </a:lvl1pPr>
          </a:lstStyle>
          <a:p>
            <a:pPr>
              <a:defRPr/>
            </a:pPr>
            <a:fld id="{4441C238-E466-4DDF-A99A-ACE53FA8E33C}" type="slidenum">
              <a:rPr lang="en-US" altLang="en-US"/>
              <a:pPr>
                <a:defRPr/>
              </a:pPr>
              <a:t>‹#›</a:t>
            </a:fld>
            <a:endParaRPr lang="en-US" altLang="en-US"/>
          </a:p>
        </p:txBody>
      </p:sp>
    </p:spTree>
    <p:extLst>
      <p:ext uri="{BB962C8B-B14F-4D97-AF65-F5344CB8AC3E}">
        <p14:creationId xmlns:p14="http://schemas.microsoft.com/office/powerpoint/2010/main" val="16935503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E730537-7122-416A-8A92-38E0E06F66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DB03759-BA33-4B5A-BEFA-4C602A975F5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2A3C0B-3507-49FF-BDC9-5758EBDF304B}"/>
              </a:ext>
            </a:extLst>
          </p:cNvPr>
          <p:cNvSpPr>
            <a:spLocks noGrp="1" noChangeArrowheads="1"/>
          </p:cNvSpPr>
          <p:nvPr>
            <p:ph type="sldNum" sz="quarter" idx="12"/>
          </p:nvPr>
        </p:nvSpPr>
        <p:spPr>
          <a:ln/>
        </p:spPr>
        <p:txBody>
          <a:bodyPr/>
          <a:lstStyle>
            <a:lvl1pPr>
              <a:defRPr/>
            </a:lvl1pPr>
          </a:lstStyle>
          <a:p>
            <a:pPr>
              <a:defRPr/>
            </a:pPr>
            <a:fld id="{62ABDF85-ECDA-45C3-82EC-C12615D7E532}" type="slidenum">
              <a:rPr lang="en-US" altLang="en-US"/>
              <a:pPr>
                <a:defRPr/>
              </a:pPr>
              <a:t>‹#›</a:t>
            </a:fld>
            <a:endParaRPr lang="en-US" altLang="en-US"/>
          </a:p>
        </p:txBody>
      </p:sp>
    </p:spTree>
    <p:extLst>
      <p:ext uri="{BB962C8B-B14F-4D97-AF65-F5344CB8AC3E}">
        <p14:creationId xmlns:p14="http://schemas.microsoft.com/office/powerpoint/2010/main" val="1953035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D7D0E9-1B38-4348-9467-902388FDFE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65BDAB5-0E35-46DF-9B93-70EA61D7FC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0332AA3-4F75-44B5-AFC7-07B1746D84E3}"/>
              </a:ext>
            </a:extLst>
          </p:cNvPr>
          <p:cNvSpPr>
            <a:spLocks noGrp="1" noChangeArrowheads="1"/>
          </p:cNvSpPr>
          <p:nvPr>
            <p:ph type="sldNum" sz="quarter" idx="12"/>
          </p:nvPr>
        </p:nvSpPr>
        <p:spPr>
          <a:ln/>
        </p:spPr>
        <p:txBody>
          <a:bodyPr/>
          <a:lstStyle>
            <a:lvl1pPr>
              <a:defRPr/>
            </a:lvl1pPr>
          </a:lstStyle>
          <a:p>
            <a:pPr>
              <a:defRPr/>
            </a:pPr>
            <a:fld id="{7D19C35C-F286-4706-8556-2E0E8DE4FB9B}" type="slidenum">
              <a:rPr lang="en-US" altLang="en-US"/>
              <a:pPr>
                <a:defRPr/>
              </a:pPr>
              <a:t>‹#›</a:t>
            </a:fld>
            <a:endParaRPr lang="en-US" altLang="en-US"/>
          </a:p>
        </p:txBody>
      </p:sp>
    </p:spTree>
    <p:extLst>
      <p:ext uri="{BB962C8B-B14F-4D97-AF65-F5344CB8AC3E}">
        <p14:creationId xmlns:p14="http://schemas.microsoft.com/office/powerpoint/2010/main" val="129061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457200" y="172244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4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F41F1AA-A9FF-4144-8DD9-833F75E3C938}" type="datetimeFigureOut">
              <a:rPr lang="en-US">
                <a:solidFill>
                  <a:prstClr val="white"/>
                </a:solidFill>
              </a:rPr>
              <a:pPr>
                <a:defRPr/>
              </a:pPr>
              <a:t>11/19/2019</a:t>
            </a:fld>
            <a:endParaRPr lang="en-US">
              <a:solidFill>
                <a:prstClr val="white"/>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22"/>
          <p:cNvSpPr>
            <a:spLocks noGrp="1"/>
          </p:cNvSpPr>
          <p:nvPr>
            <p:ph type="sldNum" sz="quarter" idx="12"/>
          </p:nvPr>
        </p:nvSpPr>
        <p:spPr/>
        <p:txBody>
          <a:bodyPr/>
          <a:lstStyle>
            <a:lvl1pPr>
              <a:defRPr/>
            </a:lvl1pPr>
          </a:lstStyle>
          <a:p>
            <a:fld id="{2B622D51-7273-4EBC-98EB-130A4EC11714}"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561567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D757B868-FA2E-493D-8EE4-38818A1014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099AFBE-E0FC-4CA3-AC10-48B971E197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054D7A-F17C-46F7-9597-63F944C47393}"/>
              </a:ext>
            </a:extLst>
          </p:cNvPr>
          <p:cNvSpPr>
            <a:spLocks noGrp="1" noChangeArrowheads="1"/>
          </p:cNvSpPr>
          <p:nvPr>
            <p:ph type="sldNum" sz="quarter" idx="12"/>
          </p:nvPr>
        </p:nvSpPr>
        <p:spPr>
          <a:ln/>
        </p:spPr>
        <p:txBody>
          <a:bodyPr/>
          <a:lstStyle>
            <a:lvl1pPr>
              <a:defRPr/>
            </a:lvl1pPr>
          </a:lstStyle>
          <a:p>
            <a:pPr>
              <a:defRPr/>
            </a:pPr>
            <a:fld id="{953E5CE8-7874-4258-A7D7-350BE12BB50C}" type="slidenum">
              <a:rPr lang="en-US" altLang="en-US"/>
              <a:pPr>
                <a:defRPr/>
              </a:pPr>
              <a:t>‹#›</a:t>
            </a:fld>
            <a:endParaRPr lang="en-US" altLang="en-US"/>
          </a:p>
        </p:txBody>
      </p:sp>
    </p:spTree>
    <p:extLst>
      <p:ext uri="{BB962C8B-B14F-4D97-AF65-F5344CB8AC3E}">
        <p14:creationId xmlns:p14="http://schemas.microsoft.com/office/powerpoint/2010/main" val="90017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ADDAC91-136B-4ECA-A354-A624BD89C9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10468ED-6CC6-4521-A860-A90601EDB7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2C26635-1FA9-43AA-9068-8132F12E2D94}"/>
              </a:ext>
            </a:extLst>
          </p:cNvPr>
          <p:cNvSpPr>
            <a:spLocks noGrp="1" noChangeArrowheads="1"/>
          </p:cNvSpPr>
          <p:nvPr>
            <p:ph type="sldNum" sz="quarter" idx="12"/>
          </p:nvPr>
        </p:nvSpPr>
        <p:spPr>
          <a:ln/>
        </p:spPr>
        <p:txBody>
          <a:bodyPr/>
          <a:lstStyle>
            <a:lvl1pPr>
              <a:defRPr/>
            </a:lvl1pPr>
          </a:lstStyle>
          <a:p>
            <a:pPr>
              <a:defRPr/>
            </a:pPr>
            <a:fld id="{B0C946F2-0884-4DCC-A6F1-75AC483D9E16}" type="slidenum">
              <a:rPr lang="en-US" altLang="en-US"/>
              <a:pPr>
                <a:defRPr/>
              </a:pPr>
              <a:t>‹#›</a:t>
            </a:fld>
            <a:endParaRPr lang="en-US" altLang="en-US"/>
          </a:p>
        </p:txBody>
      </p:sp>
    </p:spTree>
    <p:extLst>
      <p:ext uri="{BB962C8B-B14F-4D97-AF65-F5344CB8AC3E}">
        <p14:creationId xmlns:p14="http://schemas.microsoft.com/office/powerpoint/2010/main" val="2736879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AF88AD9-9744-4D43-A7B1-33B04077C7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C636AAEC-C2C0-4877-B68C-83CF5730E4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3DEC72F6-49FD-453E-B190-C2A9D4D09A35}"/>
              </a:ext>
            </a:extLst>
          </p:cNvPr>
          <p:cNvSpPr>
            <a:spLocks noGrp="1" noChangeArrowheads="1"/>
          </p:cNvSpPr>
          <p:nvPr>
            <p:ph type="sldNum" sz="quarter" idx="12"/>
          </p:nvPr>
        </p:nvSpPr>
        <p:spPr>
          <a:ln/>
        </p:spPr>
        <p:txBody>
          <a:bodyPr/>
          <a:lstStyle>
            <a:lvl1pPr>
              <a:defRPr/>
            </a:lvl1pPr>
          </a:lstStyle>
          <a:p>
            <a:pPr>
              <a:defRPr/>
            </a:pPr>
            <a:fld id="{B2F0841E-11E0-47D6-A4E0-1698A5E0B649}" type="slidenum">
              <a:rPr lang="en-US" altLang="en-US"/>
              <a:pPr>
                <a:defRPr/>
              </a:pPr>
              <a:t>‹#›</a:t>
            </a:fld>
            <a:endParaRPr lang="en-US" altLang="en-US"/>
          </a:p>
        </p:txBody>
      </p:sp>
    </p:spTree>
    <p:extLst>
      <p:ext uri="{BB962C8B-B14F-4D97-AF65-F5344CB8AC3E}">
        <p14:creationId xmlns:p14="http://schemas.microsoft.com/office/powerpoint/2010/main" val="4182835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D50DE50-FC4E-4141-A65E-2641BBB0A0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9EC16E7-7723-4D7E-A9D1-AECA332BDE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DDCB81A-ED1A-46CB-B855-FC94EBD7230F}"/>
              </a:ext>
            </a:extLst>
          </p:cNvPr>
          <p:cNvSpPr>
            <a:spLocks noGrp="1" noChangeArrowheads="1"/>
          </p:cNvSpPr>
          <p:nvPr>
            <p:ph type="sldNum" sz="quarter" idx="12"/>
          </p:nvPr>
        </p:nvSpPr>
        <p:spPr>
          <a:ln/>
        </p:spPr>
        <p:txBody>
          <a:bodyPr/>
          <a:lstStyle>
            <a:lvl1pPr>
              <a:defRPr/>
            </a:lvl1pPr>
          </a:lstStyle>
          <a:p>
            <a:pPr>
              <a:defRPr/>
            </a:pPr>
            <a:fld id="{3991DC8C-33F9-4A86-AC8B-E90081B83254}" type="slidenum">
              <a:rPr lang="en-US" altLang="en-US"/>
              <a:pPr>
                <a:defRPr/>
              </a:pPr>
              <a:t>‹#›</a:t>
            </a:fld>
            <a:endParaRPr lang="en-US" altLang="en-US"/>
          </a:p>
        </p:txBody>
      </p:sp>
    </p:spTree>
    <p:extLst>
      <p:ext uri="{BB962C8B-B14F-4D97-AF65-F5344CB8AC3E}">
        <p14:creationId xmlns:p14="http://schemas.microsoft.com/office/powerpoint/2010/main" val="3233326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D7AFB0-5BE3-4A6C-87E8-724C37E13F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D6D4CCF-D635-4AE0-84D1-077BBD46F7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8E0252D-2AB3-41A4-9187-10F5191F5FD0}"/>
              </a:ext>
            </a:extLst>
          </p:cNvPr>
          <p:cNvSpPr>
            <a:spLocks noGrp="1" noChangeArrowheads="1"/>
          </p:cNvSpPr>
          <p:nvPr>
            <p:ph type="sldNum" sz="quarter" idx="12"/>
          </p:nvPr>
        </p:nvSpPr>
        <p:spPr>
          <a:ln/>
        </p:spPr>
        <p:txBody>
          <a:bodyPr/>
          <a:lstStyle>
            <a:lvl1pPr>
              <a:defRPr/>
            </a:lvl1pPr>
          </a:lstStyle>
          <a:p>
            <a:pPr>
              <a:defRPr/>
            </a:pPr>
            <a:fld id="{DDE3795B-EE00-4C1A-9E8D-E7DE3EF41C3A}" type="slidenum">
              <a:rPr lang="en-US" altLang="en-US"/>
              <a:pPr>
                <a:defRPr/>
              </a:pPr>
              <a:t>‹#›</a:t>
            </a:fld>
            <a:endParaRPr lang="en-US" altLang="en-US"/>
          </a:p>
        </p:txBody>
      </p:sp>
    </p:spTree>
    <p:extLst>
      <p:ext uri="{BB962C8B-B14F-4D97-AF65-F5344CB8AC3E}">
        <p14:creationId xmlns:p14="http://schemas.microsoft.com/office/powerpoint/2010/main" val="4065948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0D1E2B8-F475-4FBC-AE77-B73E727666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9256A91-CAA9-4AF7-9AC8-DA17DBA053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871BE88-BFE3-4902-8EB3-1AE8F7D224D2}"/>
              </a:ext>
            </a:extLst>
          </p:cNvPr>
          <p:cNvSpPr>
            <a:spLocks noGrp="1" noChangeArrowheads="1"/>
          </p:cNvSpPr>
          <p:nvPr>
            <p:ph type="sldNum" sz="quarter" idx="12"/>
          </p:nvPr>
        </p:nvSpPr>
        <p:spPr>
          <a:ln/>
        </p:spPr>
        <p:txBody>
          <a:bodyPr/>
          <a:lstStyle>
            <a:lvl1pPr>
              <a:defRPr/>
            </a:lvl1pPr>
          </a:lstStyle>
          <a:p>
            <a:pPr>
              <a:defRPr/>
            </a:pPr>
            <a:fld id="{E463FC0B-A4DB-43E8-A054-DC58ED6EFE6E}" type="slidenum">
              <a:rPr lang="en-US" altLang="en-US"/>
              <a:pPr>
                <a:defRPr/>
              </a:pPr>
              <a:t>‹#›</a:t>
            </a:fld>
            <a:endParaRPr lang="en-US" altLang="en-US"/>
          </a:p>
        </p:txBody>
      </p:sp>
    </p:spTree>
    <p:extLst>
      <p:ext uri="{BB962C8B-B14F-4D97-AF65-F5344CB8AC3E}">
        <p14:creationId xmlns:p14="http://schemas.microsoft.com/office/powerpoint/2010/main" val="2031728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21F8BF2-A447-408A-9BAB-B68087BAF8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99884C6-F49A-422D-BE33-E0E99CE8D5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B093422-8E1B-4FA0-8AD4-B14DAA376167}"/>
              </a:ext>
            </a:extLst>
          </p:cNvPr>
          <p:cNvSpPr>
            <a:spLocks noGrp="1" noChangeArrowheads="1"/>
          </p:cNvSpPr>
          <p:nvPr>
            <p:ph type="sldNum" sz="quarter" idx="12"/>
          </p:nvPr>
        </p:nvSpPr>
        <p:spPr>
          <a:ln/>
        </p:spPr>
        <p:txBody>
          <a:bodyPr/>
          <a:lstStyle>
            <a:lvl1pPr>
              <a:defRPr/>
            </a:lvl1pPr>
          </a:lstStyle>
          <a:p>
            <a:pPr>
              <a:defRPr/>
            </a:pPr>
            <a:fld id="{CBF443B0-0D05-40C1-A138-87AA30237EAE}" type="slidenum">
              <a:rPr lang="en-US" altLang="en-US"/>
              <a:pPr>
                <a:defRPr/>
              </a:pPr>
              <a:t>‹#›</a:t>
            </a:fld>
            <a:endParaRPr lang="en-US" altLang="en-US"/>
          </a:p>
        </p:txBody>
      </p:sp>
    </p:spTree>
    <p:extLst>
      <p:ext uri="{BB962C8B-B14F-4D97-AF65-F5344CB8AC3E}">
        <p14:creationId xmlns:p14="http://schemas.microsoft.com/office/powerpoint/2010/main" val="25687636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96B85A-0ED8-44FE-86FA-9CC0479FDA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B9FF438-712C-496E-9C0E-A81705C877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EEABBCA-113E-4555-8AAD-4FB34E95329F}"/>
              </a:ext>
            </a:extLst>
          </p:cNvPr>
          <p:cNvSpPr>
            <a:spLocks noGrp="1" noChangeArrowheads="1"/>
          </p:cNvSpPr>
          <p:nvPr>
            <p:ph type="sldNum" sz="quarter" idx="12"/>
          </p:nvPr>
        </p:nvSpPr>
        <p:spPr>
          <a:ln/>
        </p:spPr>
        <p:txBody>
          <a:bodyPr/>
          <a:lstStyle>
            <a:lvl1pPr>
              <a:defRPr/>
            </a:lvl1pPr>
          </a:lstStyle>
          <a:p>
            <a:pPr>
              <a:defRPr/>
            </a:pPr>
            <a:fld id="{AFF857EE-C498-4A30-BBC8-773677DFB298}" type="slidenum">
              <a:rPr lang="en-US" altLang="en-US"/>
              <a:pPr>
                <a:defRPr/>
              </a:pPr>
              <a:t>‹#›</a:t>
            </a:fld>
            <a:endParaRPr lang="en-US" altLang="en-US"/>
          </a:p>
        </p:txBody>
      </p:sp>
    </p:spTree>
    <p:extLst>
      <p:ext uri="{BB962C8B-B14F-4D97-AF65-F5344CB8AC3E}">
        <p14:creationId xmlns:p14="http://schemas.microsoft.com/office/powerpoint/2010/main" val="546807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D9A763-2FE0-40BC-A05D-9D498C93C0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5F3F500-6D2B-4904-BD59-44AF331340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CED8159-2452-494D-A13D-71D4ED75E59D}"/>
              </a:ext>
            </a:extLst>
          </p:cNvPr>
          <p:cNvSpPr>
            <a:spLocks noGrp="1" noChangeArrowheads="1"/>
          </p:cNvSpPr>
          <p:nvPr>
            <p:ph type="sldNum" sz="quarter" idx="12"/>
          </p:nvPr>
        </p:nvSpPr>
        <p:spPr>
          <a:ln/>
        </p:spPr>
        <p:txBody>
          <a:bodyPr/>
          <a:lstStyle>
            <a:lvl1pPr>
              <a:defRPr/>
            </a:lvl1pPr>
          </a:lstStyle>
          <a:p>
            <a:pPr>
              <a:defRPr/>
            </a:pPr>
            <a:fld id="{D6D652FE-DC49-432E-BD27-1DEF3A16A42C}" type="slidenum">
              <a:rPr lang="en-US" altLang="en-US"/>
              <a:pPr>
                <a:defRPr/>
              </a:pPr>
              <a:t>‹#›</a:t>
            </a:fld>
            <a:endParaRPr lang="en-US" altLang="en-US"/>
          </a:p>
        </p:txBody>
      </p:sp>
    </p:spTree>
    <p:extLst>
      <p:ext uri="{BB962C8B-B14F-4D97-AF65-F5344CB8AC3E}">
        <p14:creationId xmlns:p14="http://schemas.microsoft.com/office/powerpoint/2010/main" val="2741438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A1897FB1-6C92-4F29-BE1A-AB48BF4C4529}"/>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endParaRPr>
          </a:p>
        </p:txBody>
      </p:sp>
      <p:sp>
        <p:nvSpPr>
          <p:cNvPr id="5" name="Freeform 10">
            <a:extLst>
              <a:ext uri="{FF2B5EF4-FFF2-40B4-BE49-F238E27FC236}">
                <a16:creationId xmlns:a16="http://schemas.microsoft.com/office/drawing/2014/main" id="{EA783217-3644-4997-A237-65061556E56F}"/>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A2006F1F-4934-489F-9724-220E67654599}"/>
              </a:ext>
            </a:extLst>
          </p:cNvPr>
          <p:cNvSpPr>
            <a:spLocks noGrp="1"/>
          </p:cNvSpPr>
          <p:nvPr>
            <p:ph type="dt" sz="half" idx="10"/>
          </p:nvPr>
        </p:nvSpPr>
        <p:spPr/>
        <p:txBody>
          <a:bodyPr/>
          <a:lstStyle>
            <a:lvl1pPr>
              <a:defRPr/>
            </a:lvl1pPr>
          </a:lstStyle>
          <a:p>
            <a:pPr>
              <a:defRPr/>
            </a:pPr>
            <a:fld id="{CEF50A91-F750-443E-9936-554971BD7F9E}" type="datetimeFigureOut">
              <a:rPr lang="en-US"/>
              <a:pPr>
                <a:defRPr/>
              </a:pPr>
              <a:t>11/19/2019</a:t>
            </a:fld>
            <a:endParaRPr lang="en-US"/>
          </a:p>
        </p:txBody>
      </p:sp>
      <p:sp>
        <p:nvSpPr>
          <p:cNvPr id="7" name="Footer Placeholder 18">
            <a:extLst>
              <a:ext uri="{FF2B5EF4-FFF2-40B4-BE49-F238E27FC236}">
                <a16:creationId xmlns:a16="http://schemas.microsoft.com/office/drawing/2014/main" id="{5AF9D2BB-74E1-4676-AE89-0B871F0A7D4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26">
            <a:extLst>
              <a:ext uri="{FF2B5EF4-FFF2-40B4-BE49-F238E27FC236}">
                <a16:creationId xmlns:a16="http://schemas.microsoft.com/office/drawing/2014/main" id="{7AC84324-EC9E-42DD-83EA-8E7545615454}"/>
              </a:ext>
            </a:extLst>
          </p:cNvPr>
          <p:cNvSpPr>
            <a:spLocks noGrp="1"/>
          </p:cNvSpPr>
          <p:nvPr>
            <p:ph type="sldNum" sz="quarter" idx="12"/>
          </p:nvPr>
        </p:nvSpPr>
        <p:spPr/>
        <p:txBody>
          <a:bodyPr/>
          <a:lstStyle>
            <a:lvl1pPr>
              <a:defRPr/>
            </a:lvl1pPr>
          </a:lstStyle>
          <a:p>
            <a:pPr>
              <a:defRPr/>
            </a:pPr>
            <a:fld id="{FA69D06E-4823-4619-94CD-5B5A64392EEA}" type="slidenum">
              <a:rPr lang="en-US" altLang="en-US"/>
              <a:pPr>
                <a:defRPr/>
              </a:pPr>
              <a:t>‹#›</a:t>
            </a:fld>
            <a:endParaRPr lang="en-US" altLang="en-US"/>
          </a:p>
        </p:txBody>
      </p:sp>
    </p:spTree>
    <p:extLst>
      <p:ext uri="{BB962C8B-B14F-4D97-AF65-F5344CB8AC3E}">
        <p14:creationId xmlns:p14="http://schemas.microsoft.com/office/powerpoint/2010/main" val="391521314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91077" y="6481767"/>
            <a:ext cx="2130425" cy="301625"/>
          </a:xfrm>
        </p:spPr>
        <p:txBody>
          <a:bodyPr/>
          <a:lstStyle>
            <a:lvl1pPr>
              <a:defRPr/>
            </a:lvl1pPr>
          </a:lstStyle>
          <a:p>
            <a:pPr>
              <a:defRPr/>
            </a:pPr>
            <a:fld id="{5F729CB6-D0AD-47C5-84D9-5044AF1A72CF}" type="datetimeFigureOut">
              <a:rPr lang="en-US">
                <a:solidFill>
                  <a:prstClr val="white"/>
                </a:solidFill>
              </a:rPr>
              <a:pPr>
                <a:defRPr/>
              </a:pPr>
              <a:t>11/19/2019</a:t>
            </a:fld>
            <a:endParaRPr lang="en-US">
              <a:solidFill>
                <a:prstClr val="white"/>
              </a:solidFill>
            </a:endParaRPr>
          </a:p>
        </p:txBody>
      </p:sp>
      <p:sp>
        <p:nvSpPr>
          <p:cNvPr id="8" name="Footer Placeholder 7"/>
          <p:cNvSpPr>
            <a:spLocks noGrp="1"/>
          </p:cNvSpPr>
          <p:nvPr>
            <p:ph type="ftr" sz="quarter" idx="11"/>
          </p:nvPr>
        </p:nvSpPr>
        <p:spPr>
          <a:xfrm>
            <a:off x="457200" y="6481767"/>
            <a:ext cx="4260850" cy="301625"/>
          </a:xfrm>
        </p:spPr>
        <p:txBody>
          <a:bodyPr/>
          <a:lstStyle>
            <a:lvl1pPr>
              <a:defRPr/>
            </a:lvl1pPr>
          </a:lstStyle>
          <a:p>
            <a:pPr>
              <a:defRPr/>
            </a:pPr>
            <a:endParaRPr lang="en-US">
              <a:solidFill>
                <a:prstClr val="white"/>
              </a:solidFill>
            </a:endParaRPr>
          </a:p>
        </p:txBody>
      </p:sp>
      <p:sp>
        <p:nvSpPr>
          <p:cNvPr id="9" name="Slide Number Placeholder 8"/>
          <p:cNvSpPr>
            <a:spLocks noGrp="1"/>
          </p:cNvSpPr>
          <p:nvPr>
            <p:ph type="sldNum" sz="quarter" idx="12"/>
          </p:nvPr>
        </p:nvSpPr>
        <p:spPr>
          <a:xfrm>
            <a:off x="7589840" y="6483354"/>
            <a:ext cx="503237" cy="301625"/>
          </a:xfrm>
        </p:spPr>
        <p:txBody>
          <a:bodyPr/>
          <a:lstStyle>
            <a:lvl1pPr>
              <a:defRPr/>
            </a:lvl1pPr>
          </a:lstStyle>
          <a:p>
            <a:fld id="{A76D9100-4A87-497A-BF23-E38AC0A4972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5980669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DC5B775C-5A88-4049-BA68-9D439F450216}"/>
              </a:ext>
            </a:extLst>
          </p:cNvPr>
          <p:cNvSpPr>
            <a:spLocks noGrp="1"/>
          </p:cNvSpPr>
          <p:nvPr>
            <p:ph type="dt" sz="half" idx="10"/>
          </p:nvPr>
        </p:nvSpPr>
        <p:spPr/>
        <p:txBody>
          <a:bodyPr/>
          <a:lstStyle>
            <a:lvl1pPr>
              <a:defRPr/>
            </a:lvl1pPr>
          </a:lstStyle>
          <a:p>
            <a:pPr>
              <a:defRPr/>
            </a:pPr>
            <a:fld id="{E0715FEF-2221-4559-BD4A-A646D927C628}" type="datetimeFigureOut">
              <a:rPr lang="en-US"/>
              <a:pPr>
                <a:defRPr/>
              </a:pPr>
              <a:t>11/19/2019</a:t>
            </a:fld>
            <a:endParaRPr lang="en-US"/>
          </a:p>
        </p:txBody>
      </p:sp>
      <p:sp>
        <p:nvSpPr>
          <p:cNvPr id="5" name="Footer Placeholder 21">
            <a:extLst>
              <a:ext uri="{FF2B5EF4-FFF2-40B4-BE49-F238E27FC236}">
                <a16:creationId xmlns:a16="http://schemas.microsoft.com/office/drawing/2014/main" id="{95B5426C-BB7F-431D-A2AC-441042DE48B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C467B89-FA4C-4DA2-A28C-DCC212134112}"/>
              </a:ext>
            </a:extLst>
          </p:cNvPr>
          <p:cNvSpPr>
            <a:spLocks noGrp="1"/>
          </p:cNvSpPr>
          <p:nvPr>
            <p:ph type="sldNum" sz="quarter" idx="12"/>
          </p:nvPr>
        </p:nvSpPr>
        <p:spPr/>
        <p:txBody>
          <a:bodyPr/>
          <a:lstStyle>
            <a:lvl1pPr>
              <a:defRPr/>
            </a:lvl1pPr>
          </a:lstStyle>
          <a:p>
            <a:pPr>
              <a:defRPr/>
            </a:pPr>
            <a:fld id="{201A222B-3CB6-4CD1-A33D-B5C3C022A979}" type="slidenum">
              <a:rPr lang="en-US" altLang="en-US"/>
              <a:pPr>
                <a:defRPr/>
              </a:pPr>
              <a:t>‹#›</a:t>
            </a:fld>
            <a:endParaRPr lang="en-US" altLang="en-US"/>
          </a:p>
        </p:txBody>
      </p:sp>
    </p:spTree>
    <p:extLst>
      <p:ext uri="{BB962C8B-B14F-4D97-AF65-F5344CB8AC3E}">
        <p14:creationId xmlns:p14="http://schemas.microsoft.com/office/powerpoint/2010/main" val="163848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A091A183-CFB5-49CF-8A45-EB14E40763A4}"/>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endParaRPr>
          </a:p>
        </p:txBody>
      </p:sp>
      <p:sp>
        <p:nvSpPr>
          <p:cNvPr id="5" name="Freeform 10">
            <a:extLst>
              <a:ext uri="{FF2B5EF4-FFF2-40B4-BE49-F238E27FC236}">
                <a16:creationId xmlns:a16="http://schemas.microsoft.com/office/drawing/2014/main" id="{3656DBCF-0E59-4181-A140-0973D305168C}"/>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B636810C-4073-41BA-9FBF-895C7D4ACCC3}"/>
              </a:ext>
            </a:extLst>
          </p:cNvPr>
          <p:cNvSpPr>
            <a:spLocks noGrp="1"/>
          </p:cNvSpPr>
          <p:nvPr>
            <p:ph type="dt" sz="half" idx="10"/>
          </p:nvPr>
        </p:nvSpPr>
        <p:spPr/>
        <p:txBody>
          <a:bodyPr/>
          <a:lstStyle>
            <a:lvl1pPr>
              <a:defRPr/>
            </a:lvl1pPr>
          </a:lstStyle>
          <a:p>
            <a:pPr>
              <a:defRPr/>
            </a:pPr>
            <a:fld id="{9003CB16-8692-4343-B35B-3E188782B0B3}" type="datetimeFigureOut">
              <a:rPr lang="en-US"/>
              <a:pPr>
                <a:defRPr/>
              </a:pPr>
              <a:t>11/19/2019</a:t>
            </a:fld>
            <a:endParaRPr lang="en-US"/>
          </a:p>
        </p:txBody>
      </p:sp>
      <p:sp>
        <p:nvSpPr>
          <p:cNvPr id="7" name="Footer Placeholder 4">
            <a:extLst>
              <a:ext uri="{FF2B5EF4-FFF2-40B4-BE49-F238E27FC236}">
                <a16:creationId xmlns:a16="http://schemas.microsoft.com/office/drawing/2014/main" id="{3544C2F6-C2D9-4B87-993D-79897F4A31C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5B9C8DD-6CFC-41F8-880B-D13475079DC6}"/>
              </a:ext>
            </a:extLst>
          </p:cNvPr>
          <p:cNvSpPr>
            <a:spLocks noGrp="1"/>
          </p:cNvSpPr>
          <p:nvPr>
            <p:ph type="sldNum" sz="quarter" idx="12"/>
          </p:nvPr>
        </p:nvSpPr>
        <p:spPr/>
        <p:txBody>
          <a:bodyPr/>
          <a:lstStyle>
            <a:lvl1pPr>
              <a:defRPr/>
            </a:lvl1pPr>
          </a:lstStyle>
          <a:p>
            <a:pPr>
              <a:defRPr/>
            </a:pPr>
            <a:fld id="{6AD9039D-5431-46C6-A085-EF1DE6CB0A17}" type="slidenum">
              <a:rPr lang="en-US" altLang="en-US"/>
              <a:pPr>
                <a:defRPr/>
              </a:pPr>
              <a:t>‹#›</a:t>
            </a:fld>
            <a:endParaRPr lang="en-US" altLang="en-US"/>
          </a:p>
        </p:txBody>
      </p:sp>
    </p:spTree>
    <p:extLst>
      <p:ext uri="{BB962C8B-B14F-4D97-AF65-F5344CB8AC3E}">
        <p14:creationId xmlns:p14="http://schemas.microsoft.com/office/powerpoint/2010/main" val="288579128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A9872C62-0484-4933-B73E-59824C0553F9}"/>
              </a:ext>
            </a:extLst>
          </p:cNvPr>
          <p:cNvSpPr>
            <a:spLocks noGrp="1"/>
          </p:cNvSpPr>
          <p:nvPr>
            <p:ph type="dt" sz="half" idx="10"/>
          </p:nvPr>
        </p:nvSpPr>
        <p:spPr/>
        <p:txBody>
          <a:bodyPr/>
          <a:lstStyle>
            <a:lvl1pPr>
              <a:defRPr/>
            </a:lvl1pPr>
          </a:lstStyle>
          <a:p>
            <a:pPr>
              <a:defRPr/>
            </a:pPr>
            <a:fld id="{756DC60D-1F7B-40ED-B4BD-928FD28ACA5B}" type="datetimeFigureOut">
              <a:rPr lang="en-US"/>
              <a:pPr>
                <a:defRPr/>
              </a:pPr>
              <a:t>11/19/2019</a:t>
            </a:fld>
            <a:endParaRPr lang="en-US"/>
          </a:p>
        </p:txBody>
      </p:sp>
      <p:sp>
        <p:nvSpPr>
          <p:cNvPr id="6" name="Footer Placeholder 21">
            <a:extLst>
              <a:ext uri="{FF2B5EF4-FFF2-40B4-BE49-F238E27FC236}">
                <a16:creationId xmlns:a16="http://schemas.microsoft.com/office/drawing/2014/main" id="{D084504C-8D2A-452D-BA12-E10594466C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12580C72-954F-4188-97EE-52422B5E8F3C}"/>
              </a:ext>
            </a:extLst>
          </p:cNvPr>
          <p:cNvSpPr>
            <a:spLocks noGrp="1"/>
          </p:cNvSpPr>
          <p:nvPr>
            <p:ph type="sldNum" sz="quarter" idx="12"/>
          </p:nvPr>
        </p:nvSpPr>
        <p:spPr/>
        <p:txBody>
          <a:bodyPr/>
          <a:lstStyle>
            <a:lvl1pPr>
              <a:defRPr/>
            </a:lvl1pPr>
          </a:lstStyle>
          <a:p>
            <a:pPr>
              <a:defRPr/>
            </a:pPr>
            <a:fld id="{DBBC220B-29DB-4F81-9AAC-06B86A5F5731}" type="slidenum">
              <a:rPr lang="en-US" altLang="en-US"/>
              <a:pPr>
                <a:defRPr/>
              </a:pPr>
              <a:t>‹#›</a:t>
            </a:fld>
            <a:endParaRPr lang="en-US" altLang="en-US"/>
          </a:p>
        </p:txBody>
      </p:sp>
    </p:spTree>
    <p:extLst>
      <p:ext uri="{BB962C8B-B14F-4D97-AF65-F5344CB8AC3E}">
        <p14:creationId xmlns:p14="http://schemas.microsoft.com/office/powerpoint/2010/main" val="940275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403A41-AAAF-45FF-98AD-B8D1F48C3CA5}"/>
              </a:ext>
            </a:extLst>
          </p:cNvPr>
          <p:cNvSpPr>
            <a:spLocks noGrp="1"/>
          </p:cNvSpPr>
          <p:nvPr>
            <p:ph type="dt" sz="half" idx="10"/>
          </p:nvPr>
        </p:nvSpPr>
        <p:spPr/>
        <p:txBody>
          <a:bodyPr/>
          <a:lstStyle>
            <a:lvl1pPr>
              <a:defRPr/>
            </a:lvl1pPr>
          </a:lstStyle>
          <a:p>
            <a:pPr>
              <a:defRPr/>
            </a:pPr>
            <a:fld id="{3D76370D-4CAE-4312-95B5-14D55B000AE9}" type="datetimeFigureOut">
              <a:rPr lang="en-US"/>
              <a:pPr>
                <a:defRPr/>
              </a:pPr>
              <a:t>11/19/2019</a:t>
            </a:fld>
            <a:endParaRPr lang="en-US"/>
          </a:p>
        </p:txBody>
      </p:sp>
      <p:sp>
        <p:nvSpPr>
          <p:cNvPr id="8" name="Footer Placeholder 7">
            <a:extLst>
              <a:ext uri="{FF2B5EF4-FFF2-40B4-BE49-F238E27FC236}">
                <a16:creationId xmlns:a16="http://schemas.microsoft.com/office/drawing/2014/main" id="{504599BA-DA04-4D2C-9EC2-49B224323A4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6007E765-269E-4844-9627-E4CE53E38C32}"/>
              </a:ext>
            </a:extLst>
          </p:cNvPr>
          <p:cNvSpPr>
            <a:spLocks noGrp="1"/>
          </p:cNvSpPr>
          <p:nvPr>
            <p:ph type="sldNum" sz="quarter" idx="12"/>
          </p:nvPr>
        </p:nvSpPr>
        <p:spPr/>
        <p:txBody>
          <a:bodyPr/>
          <a:lstStyle>
            <a:lvl1pPr>
              <a:defRPr/>
            </a:lvl1pPr>
          </a:lstStyle>
          <a:p>
            <a:pPr>
              <a:defRPr/>
            </a:pPr>
            <a:fld id="{B3BE9D44-18A3-49EF-B462-C3A641535BC1}" type="slidenum">
              <a:rPr lang="en-US" altLang="en-US"/>
              <a:pPr>
                <a:defRPr/>
              </a:pPr>
              <a:t>‹#›</a:t>
            </a:fld>
            <a:endParaRPr lang="en-US" altLang="en-US"/>
          </a:p>
        </p:txBody>
      </p:sp>
    </p:spTree>
    <p:extLst>
      <p:ext uri="{BB962C8B-B14F-4D97-AF65-F5344CB8AC3E}">
        <p14:creationId xmlns:p14="http://schemas.microsoft.com/office/powerpoint/2010/main" val="3003220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a:extLst>
              <a:ext uri="{FF2B5EF4-FFF2-40B4-BE49-F238E27FC236}">
                <a16:creationId xmlns:a16="http://schemas.microsoft.com/office/drawing/2014/main" id="{05299F8F-BED9-4388-ACC7-F3FCAF204EBB}"/>
              </a:ext>
            </a:extLst>
          </p:cNvPr>
          <p:cNvSpPr>
            <a:spLocks noGrp="1"/>
          </p:cNvSpPr>
          <p:nvPr>
            <p:ph type="dt" sz="half" idx="10"/>
          </p:nvPr>
        </p:nvSpPr>
        <p:spPr/>
        <p:txBody>
          <a:bodyPr/>
          <a:lstStyle>
            <a:lvl1pPr>
              <a:defRPr/>
            </a:lvl1pPr>
          </a:lstStyle>
          <a:p>
            <a:pPr>
              <a:defRPr/>
            </a:pPr>
            <a:fld id="{E9E850B3-D5C2-4DA0-A18A-D21A2E82ED2F}" type="datetimeFigureOut">
              <a:rPr lang="en-US"/>
              <a:pPr>
                <a:defRPr/>
              </a:pPr>
              <a:t>11/19/2019</a:t>
            </a:fld>
            <a:endParaRPr lang="en-US"/>
          </a:p>
        </p:txBody>
      </p:sp>
      <p:sp>
        <p:nvSpPr>
          <p:cNvPr id="4" name="Footer Placeholder 21">
            <a:extLst>
              <a:ext uri="{FF2B5EF4-FFF2-40B4-BE49-F238E27FC236}">
                <a16:creationId xmlns:a16="http://schemas.microsoft.com/office/drawing/2014/main" id="{C3FEF56A-005D-46E7-9BBA-A20D8B7EE19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8F57DB2F-4F7B-40B3-8A50-4B27B1F20CCF}"/>
              </a:ext>
            </a:extLst>
          </p:cNvPr>
          <p:cNvSpPr>
            <a:spLocks noGrp="1"/>
          </p:cNvSpPr>
          <p:nvPr>
            <p:ph type="sldNum" sz="quarter" idx="12"/>
          </p:nvPr>
        </p:nvSpPr>
        <p:spPr/>
        <p:txBody>
          <a:bodyPr/>
          <a:lstStyle>
            <a:lvl1pPr>
              <a:defRPr/>
            </a:lvl1pPr>
          </a:lstStyle>
          <a:p>
            <a:pPr>
              <a:defRPr/>
            </a:pPr>
            <a:fld id="{6E8187B4-B5B7-4F15-9930-9F45478B1EEA}" type="slidenum">
              <a:rPr lang="en-US" altLang="en-US"/>
              <a:pPr>
                <a:defRPr/>
              </a:pPr>
              <a:t>‹#›</a:t>
            </a:fld>
            <a:endParaRPr lang="en-US" altLang="en-US"/>
          </a:p>
        </p:txBody>
      </p:sp>
    </p:spTree>
    <p:extLst>
      <p:ext uri="{BB962C8B-B14F-4D97-AF65-F5344CB8AC3E}">
        <p14:creationId xmlns:p14="http://schemas.microsoft.com/office/powerpoint/2010/main" val="2727411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1CC5BEEE-EF89-429A-B657-2D4F5D93EB87}"/>
              </a:ext>
            </a:extLst>
          </p:cNvPr>
          <p:cNvSpPr>
            <a:spLocks noGrp="1"/>
          </p:cNvSpPr>
          <p:nvPr>
            <p:ph type="dt" sz="half" idx="10"/>
          </p:nvPr>
        </p:nvSpPr>
        <p:spPr/>
        <p:txBody>
          <a:bodyPr/>
          <a:lstStyle>
            <a:lvl1pPr>
              <a:defRPr/>
            </a:lvl1pPr>
          </a:lstStyle>
          <a:p>
            <a:pPr>
              <a:defRPr/>
            </a:pPr>
            <a:fld id="{43E4E0DD-2197-40F9-A1EC-6AA1E9E839AA}" type="datetimeFigureOut">
              <a:rPr lang="en-US"/>
              <a:pPr>
                <a:defRPr/>
              </a:pPr>
              <a:t>11/19/2019</a:t>
            </a:fld>
            <a:endParaRPr lang="en-US"/>
          </a:p>
        </p:txBody>
      </p:sp>
      <p:sp>
        <p:nvSpPr>
          <p:cNvPr id="3" name="Footer Placeholder 21">
            <a:extLst>
              <a:ext uri="{FF2B5EF4-FFF2-40B4-BE49-F238E27FC236}">
                <a16:creationId xmlns:a16="http://schemas.microsoft.com/office/drawing/2014/main" id="{67BE42C7-D38F-420A-B89D-DFB425C126E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04A2224A-E510-4A03-8897-663F69507F98}"/>
              </a:ext>
            </a:extLst>
          </p:cNvPr>
          <p:cNvSpPr>
            <a:spLocks noGrp="1"/>
          </p:cNvSpPr>
          <p:nvPr>
            <p:ph type="sldNum" sz="quarter" idx="12"/>
          </p:nvPr>
        </p:nvSpPr>
        <p:spPr/>
        <p:txBody>
          <a:bodyPr/>
          <a:lstStyle>
            <a:lvl1pPr>
              <a:defRPr/>
            </a:lvl1pPr>
          </a:lstStyle>
          <a:p>
            <a:pPr>
              <a:defRPr/>
            </a:pPr>
            <a:fld id="{0897F3CD-81C7-401C-994A-601D3EE634B8}" type="slidenum">
              <a:rPr lang="en-US" altLang="en-US"/>
              <a:pPr>
                <a:defRPr/>
              </a:pPr>
              <a:t>‹#›</a:t>
            </a:fld>
            <a:endParaRPr lang="en-US" altLang="en-US"/>
          </a:p>
        </p:txBody>
      </p:sp>
    </p:spTree>
    <p:extLst>
      <p:ext uri="{BB962C8B-B14F-4D97-AF65-F5344CB8AC3E}">
        <p14:creationId xmlns:p14="http://schemas.microsoft.com/office/powerpoint/2010/main" val="41311302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0F3209-C71C-400B-BDF8-FF5797912662}"/>
              </a:ext>
            </a:extLst>
          </p:cNvPr>
          <p:cNvSpPr>
            <a:spLocks noGrp="1"/>
          </p:cNvSpPr>
          <p:nvPr>
            <p:ph type="dt" sz="half" idx="10"/>
          </p:nvPr>
        </p:nvSpPr>
        <p:spPr/>
        <p:txBody>
          <a:bodyPr/>
          <a:lstStyle>
            <a:lvl1pPr>
              <a:defRPr/>
            </a:lvl1pPr>
          </a:lstStyle>
          <a:p>
            <a:pPr>
              <a:defRPr/>
            </a:pPr>
            <a:fld id="{E53524EF-005A-43DE-9E97-6465A189A26D}" type="datetimeFigureOut">
              <a:rPr lang="en-US"/>
              <a:pPr>
                <a:defRPr/>
              </a:pPr>
              <a:t>11/19/2019</a:t>
            </a:fld>
            <a:endParaRPr lang="en-US"/>
          </a:p>
        </p:txBody>
      </p:sp>
      <p:sp>
        <p:nvSpPr>
          <p:cNvPr id="6" name="Footer Placeholder 5">
            <a:extLst>
              <a:ext uri="{FF2B5EF4-FFF2-40B4-BE49-F238E27FC236}">
                <a16:creationId xmlns:a16="http://schemas.microsoft.com/office/drawing/2014/main" id="{B7005E7B-723A-4275-8CDD-CF398512B3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E010A95-34D4-4E4E-8EFC-1A8E9FE5071D}"/>
              </a:ext>
            </a:extLst>
          </p:cNvPr>
          <p:cNvSpPr>
            <a:spLocks noGrp="1"/>
          </p:cNvSpPr>
          <p:nvPr>
            <p:ph type="sldNum" sz="quarter" idx="12"/>
          </p:nvPr>
        </p:nvSpPr>
        <p:spPr>
          <a:xfrm>
            <a:off x="8156575" y="6421438"/>
            <a:ext cx="762000" cy="365125"/>
          </a:xfrm>
        </p:spPr>
        <p:txBody>
          <a:bodyPr/>
          <a:lstStyle>
            <a:lvl1pPr>
              <a:defRPr/>
            </a:lvl1pPr>
          </a:lstStyle>
          <a:p>
            <a:pPr>
              <a:defRPr/>
            </a:pPr>
            <a:fld id="{AE3DA862-2DBB-4D64-9727-EE6C8AE5799A}" type="slidenum">
              <a:rPr lang="en-US" altLang="en-US"/>
              <a:pPr>
                <a:defRPr/>
              </a:pPr>
              <a:t>‹#›</a:t>
            </a:fld>
            <a:endParaRPr lang="en-US" altLang="en-US"/>
          </a:p>
        </p:txBody>
      </p:sp>
    </p:spTree>
    <p:extLst>
      <p:ext uri="{BB962C8B-B14F-4D97-AF65-F5344CB8AC3E}">
        <p14:creationId xmlns:p14="http://schemas.microsoft.com/office/powerpoint/2010/main" val="20725077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B03BCE3E-923F-4873-BDAB-DCE6C3A52BCE}"/>
              </a:ext>
            </a:extLst>
          </p:cNvPr>
          <p:cNvSpPr>
            <a:spLocks noGrp="1"/>
          </p:cNvSpPr>
          <p:nvPr>
            <p:ph type="dt" sz="half" idx="10"/>
          </p:nvPr>
        </p:nvSpPr>
        <p:spPr/>
        <p:txBody>
          <a:bodyPr/>
          <a:lstStyle>
            <a:lvl1pPr>
              <a:defRPr/>
            </a:lvl1pPr>
          </a:lstStyle>
          <a:p>
            <a:pPr>
              <a:defRPr/>
            </a:pPr>
            <a:fld id="{E0C760B2-EEC6-4F66-AF69-D7D0DB1E7156}" type="datetimeFigureOut">
              <a:rPr lang="en-US"/>
              <a:pPr>
                <a:defRPr/>
              </a:pPr>
              <a:t>11/19/2019</a:t>
            </a:fld>
            <a:endParaRPr lang="en-US"/>
          </a:p>
        </p:txBody>
      </p:sp>
      <p:sp>
        <p:nvSpPr>
          <p:cNvPr id="6" name="Footer Placeholder 5">
            <a:extLst>
              <a:ext uri="{FF2B5EF4-FFF2-40B4-BE49-F238E27FC236}">
                <a16:creationId xmlns:a16="http://schemas.microsoft.com/office/drawing/2014/main" id="{9A5D0C7E-26A9-4536-B86B-C6D1CF9C25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2DAF08E-CF65-4CF8-A78C-EE22CC4E950D}"/>
              </a:ext>
            </a:extLst>
          </p:cNvPr>
          <p:cNvSpPr>
            <a:spLocks noGrp="1"/>
          </p:cNvSpPr>
          <p:nvPr>
            <p:ph type="sldNum" sz="quarter" idx="12"/>
          </p:nvPr>
        </p:nvSpPr>
        <p:spPr/>
        <p:txBody>
          <a:bodyPr/>
          <a:lstStyle>
            <a:lvl1pPr>
              <a:defRPr/>
            </a:lvl1pPr>
          </a:lstStyle>
          <a:p>
            <a:pPr>
              <a:defRPr/>
            </a:pPr>
            <a:fld id="{6D85B296-0DDB-40D1-86C5-5F1050CC233D}" type="slidenum">
              <a:rPr lang="en-US" altLang="en-US"/>
              <a:pPr>
                <a:defRPr/>
              </a:pPr>
              <a:t>‹#›</a:t>
            </a:fld>
            <a:endParaRPr lang="en-US" altLang="en-US"/>
          </a:p>
        </p:txBody>
      </p:sp>
    </p:spTree>
    <p:extLst>
      <p:ext uri="{BB962C8B-B14F-4D97-AF65-F5344CB8AC3E}">
        <p14:creationId xmlns:p14="http://schemas.microsoft.com/office/powerpoint/2010/main" val="4197565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883DE7F-C524-476D-B9B6-5FC8F61F77EE}"/>
              </a:ext>
            </a:extLst>
          </p:cNvPr>
          <p:cNvSpPr>
            <a:spLocks noGrp="1"/>
          </p:cNvSpPr>
          <p:nvPr>
            <p:ph type="dt" sz="half" idx="10"/>
          </p:nvPr>
        </p:nvSpPr>
        <p:spPr/>
        <p:txBody>
          <a:bodyPr/>
          <a:lstStyle>
            <a:lvl1pPr>
              <a:defRPr/>
            </a:lvl1pPr>
          </a:lstStyle>
          <a:p>
            <a:pPr>
              <a:defRPr/>
            </a:pPr>
            <a:fld id="{D8DD86CE-A8F7-4DE3-88EC-287EE61B29F9}" type="datetimeFigureOut">
              <a:rPr lang="en-US"/>
              <a:pPr>
                <a:defRPr/>
              </a:pPr>
              <a:t>11/19/2019</a:t>
            </a:fld>
            <a:endParaRPr lang="en-US"/>
          </a:p>
        </p:txBody>
      </p:sp>
      <p:sp>
        <p:nvSpPr>
          <p:cNvPr id="5" name="Footer Placeholder 21">
            <a:extLst>
              <a:ext uri="{FF2B5EF4-FFF2-40B4-BE49-F238E27FC236}">
                <a16:creationId xmlns:a16="http://schemas.microsoft.com/office/drawing/2014/main" id="{6F0FE4D1-24F3-4940-B0E8-23274F13EF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E0016A14-0733-4239-AEE2-027FDA1A0265}"/>
              </a:ext>
            </a:extLst>
          </p:cNvPr>
          <p:cNvSpPr>
            <a:spLocks noGrp="1"/>
          </p:cNvSpPr>
          <p:nvPr>
            <p:ph type="sldNum" sz="quarter" idx="12"/>
          </p:nvPr>
        </p:nvSpPr>
        <p:spPr/>
        <p:txBody>
          <a:bodyPr/>
          <a:lstStyle>
            <a:lvl1pPr>
              <a:defRPr/>
            </a:lvl1pPr>
          </a:lstStyle>
          <a:p>
            <a:pPr>
              <a:defRPr/>
            </a:pPr>
            <a:fld id="{CCA74F69-1FBD-4F09-92AD-6A5734FBE639}" type="slidenum">
              <a:rPr lang="en-US" altLang="en-US"/>
              <a:pPr>
                <a:defRPr/>
              </a:pPr>
              <a:t>‹#›</a:t>
            </a:fld>
            <a:endParaRPr lang="en-US" altLang="en-US"/>
          </a:p>
        </p:txBody>
      </p:sp>
    </p:spTree>
    <p:extLst>
      <p:ext uri="{BB962C8B-B14F-4D97-AF65-F5344CB8AC3E}">
        <p14:creationId xmlns:p14="http://schemas.microsoft.com/office/powerpoint/2010/main" val="4154431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E23A973-B203-409E-B8DA-C4C6BFDF069E}"/>
              </a:ext>
            </a:extLst>
          </p:cNvPr>
          <p:cNvSpPr>
            <a:spLocks noGrp="1"/>
          </p:cNvSpPr>
          <p:nvPr>
            <p:ph type="dt" sz="half" idx="10"/>
          </p:nvPr>
        </p:nvSpPr>
        <p:spPr/>
        <p:txBody>
          <a:bodyPr/>
          <a:lstStyle>
            <a:lvl1pPr>
              <a:defRPr/>
            </a:lvl1pPr>
          </a:lstStyle>
          <a:p>
            <a:pPr>
              <a:defRPr/>
            </a:pPr>
            <a:fld id="{BCAD4258-25D3-4FA2-A0CA-2232D278CDC1}" type="datetimeFigureOut">
              <a:rPr lang="en-US"/>
              <a:pPr>
                <a:defRPr/>
              </a:pPr>
              <a:t>11/19/2019</a:t>
            </a:fld>
            <a:endParaRPr lang="en-US"/>
          </a:p>
        </p:txBody>
      </p:sp>
      <p:sp>
        <p:nvSpPr>
          <p:cNvPr id="5" name="Footer Placeholder 21">
            <a:extLst>
              <a:ext uri="{FF2B5EF4-FFF2-40B4-BE49-F238E27FC236}">
                <a16:creationId xmlns:a16="http://schemas.microsoft.com/office/drawing/2014/main" id="{FD008AA0-2CAD-48CC-9031-EC98E0FD58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EEED352-B345-4BA8-8964-4E0B26C71401}"/>
              </a:ext>
            </a:extLst>
          </p:cNvPr>
          <p:cNvSpPr>
            <a:spLocks noGrp="1"/>
          </p:cNvSpPr>
          <p:nvPr>
            <p:ph type="sldNum" sz="quarter" idx="12"/>
          </p:nvPr>
        </p:nvSpPr>
        <p:spPr/>
        <p:txBody>
          <a:bodyPr/>
          <a:lstStyle>
            <a:lvl1pPr>
              <a:defRPr/>
            </a:lvl1pPr>
          </a:lstStyle>
          <a:p>
            <a:pPr>
              <a:defRPr/>
            </a:pPr>
            <a:fld id="{31B5C1A6-A87A-40B0-B2F6-AFB6B901F19F}" type="slidenum">
              <a:rPr lang="en-US" altLang="en-US"/>
              <a:pPr>
                <a:defRPr/>
              </a:pPr>
              <a:t>‹#›</a:t>
            </a:fld>
            <a:endParaRPr lang="en-US" altLang="en-US"/>
          </a:p>
        </p:txBody>
      </p:sp>
    </p:spTree>
    <p:extLst>
      <p:ext uri="{BB962C8B-B14F-4D97-AF65-F5344CB8AC3E}">
        <p14:creationId xmlns:p14="http://schemas.microsoft.com/office/powerpoint/2010/main" val="253432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8DA4576-D5D0-4863-BBA9-A62E3C07FBAF}" type="datetimeFigureOut">
              <a:rPr lang="en-US">
                <a:solidFill>
                  <a:prstClr val="white"/>
                </a:solidFill>
              </a:rPr>
              <a:pPr>
                <a:defRPr/>
              </a:pPr>
              <a:t>11/19/2019</a:t>
            </a:fld>
            <a:endParaRPr lang="en-US">
              <a:solidFill>
                <a:prstClr val="white"/>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22"/>
          <p:cNvSpPr>
            <a:spLocks noGrp="1"/>
          </p:cNvSpPr>
          <p:nvPr>
            <p:ph type="sldNum" sz="quarter" idx="12"/>
          </p:nvPr>
        </p:nvSpPr>
        <p:spPr/>
        <p:txBody>
          <a:bodyPr/>
          <a:lstStyle>
            <a:lvl1pPr>
              <a:defRPr/>
            </a:lvl1pPr>
          </a:lstStyle>
          <a:p>
            <a:fld id="{BA1F82C9-C751-4611-8878-728B2D06456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49737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52026B4-BB78-4806-A167-002BD60CA74D}" type="datetimeFigureOut">
              <a:rPr lang="en-US">
                <a:solidFill>
                  <a:prstClr val="white"/>
                </a:solidFill>
              </a:rPr>
              <a:pPr>
                <a:defRPr/>
              </a:pPr>
              <a:t>11/19/2019</a:t>
            </a:fld>
            <a:endParaRPr lang="en-US">
              <a:solidFill>
                <a:prstClr val="white"/>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22"/>
          <p:cNvSpPr>
            <a:spLocks noGrp="1"/>
          </p:cNvSpPr>
          <p:nvPr>
            <p:ph type="sldNum" sz="quarter" idx="12"/>
          </p:nvPr>
        </p:nvSpPr>
        <p:spPr/>
        <p:txBody>
          <a:bodyPr/>
          <a:lstStyle>
            <a:lvl1pPr>
              <a:defRPr/>
            </a:lvl1pPr>
          </a:lstStyle>
          <a:p>
            <a:fld id="{4BBC957D-7326-4E0D-8FB2-282EFB5791C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29731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a:t>Click to edit Master title style</a:t>
            </a:r>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78563" y="6556379"/>
            <a:ext cx="2133600" cy="301625"/>
          </a:xfrm>
        </p:spPr>
        <p:txBody>
          <a:bodyPr/>
          <a:lstStyle>
            <a:lvl1pPr>
              <a:defRPr sz="900"/>
            </a:lvl1pPr>
          </a:lstStyle>
          <a:p>
            <a:pPr>
              <a:defRPr/>
            </a:pPr>
            <a:fld id="{B8BB8E1B-F2D6-4097-906F-0C78D233846F}" type="datetimeFigureOut">
              <a:rPr lang="en-US">
                <a:solidFill>
                  <a:prstClr val="white"/>
                </a:solidFill>
              </a:rPr>
              <a:pPr>
                <a:defRPr/>
              </a:pPr>
              <a:t>11/19/2019</a:t>
            </a:fld>
            <a:endParaRPr lang="en-US">
              <a:solidFill>
                <a:prstClr val="white"/>
              </a:solidFill>
            </a:endParaRPr>
          </a:p>
        </p:txBody>
      </p:sp>
      <p:sp>
        <p:nvSpPr>
          <p:cNvPr id="6" name="Footer Placeholder 5"/>
          <p:cNvSpPr>
            <a:spLocks noGrp="1"/>
          </p:cNvSpPr>
          <p:nvPr>
            <p:ph type="ftr" sz="quarter" idx="11"/>
          </p:nvPr>
        </p:nvSpPr>
        <p:spPr>
          <a:xfrm>
            <a:off x="1135063" y="6556379"/>
            <a:ext cx="5143500" cy="301625"/>
          </a:xfrm>
        </p:spPr>
        <p:txBody>
          <a:bodyPr/>
          <a:lstStyle>
            <a:lvl1pPr>
              <a:defRPr sz="900"/>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410575" y="6556379"/>
            <a:ext cx="503238" cy="301625"/>
          </a:xfrm>
        </p:spPr>
        <p:txBody>
          <a:bodyPr/>
          <a:lstStyle>
            <a:lvl1pPr>
              <a:defRPr sz="900"/>
            </a:lvl1pPr>
          </a:lstStyle>
          <a:p>
            <a:fld id="{7C9DE6BA-FBF4-4825-82A7-76E7C0D11DE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93748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p:cNvSpPr>
            <a:spLocks noGrp="1"/>
          </p:cNvSpPr>
          <p:nvPr>
            <p:ph type="dt" sz="half" idx="10"/>
          </p:nvPr>
        </p:nvSpPr>
        <p:spPr>
          <a:xfrm>
            <a:off x="6108700" y="6556379"/>
            <a:ext cx="2101850" cy="301625"/>
          </a:xfrm>
        </p:spPr>
        <p:txBody>
          <a:bodyPr/>
          <a:lstStyle>
            <a:lvl1pPr>
              <a:defRPr sz="900"/>
            </a:lvl1pPr>
          </a:lstStyle>
          <a:p>
            <a:pPr>
              <a:defRPr/>
            </a:pPr>
            <a:fld id="{73AA2752-A603-440C-A173-0A16723B8EBC}" type="datetimeFigureOut">
              <a:rPr lang="en-US">
                <a:solidFill>
                  <a:prstClr val="white"/>
                </a:solidFill>
              </a:rPr>
              <a:pPr>
                <a:defRPr/>
              </a:pPr>
              <a:t>11/19/2019</a:t>
            </a:fld>
            <a:endParaRPr lang="en-US">
              <a:solidFill>
                <a:prstClr val="white"/>
              </a:solidFill>
            </a:endParaRPr>
          </a:p>
        </p:txBody>
      </p:sp>
      <p:sp>
        <p:nvSpPr>
          <p:cNvPr id="6" name="Footer Placeholder 5"/>
          <p:cNvSpPr>
            <a:spLocks noGrp="1"/>
          </p:cNvSpPr>
          <p:nvPr>
            <p:ph type="ftr" sz="quarter" idx="11"/>
          </p:nvPr>
        </p:nvSpPr>
        <p:spPr>
          <a:xfrm>
            <a:off x="1169990" y="6557967"/>
            <a:ext cx="4948237" cy="301625"/>
          </a:xfrm>
        </p:spPr>
        <p:txBody>
          <a:bodyPr/>
          <a:lstStyle>
            <a:lvl1pPr>
              <a:defRPr sz="900"/>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216902" y="6556379"/>
            <a:ext cx="366713" cy="301625"/>
          </a:xfrm>
        </p:spPr>
        <p:txBody>
          <a:bodyPr/>
          <a:lstStyle>
            <a:lvl1pPr>
              <a:defRPr sz="900"/>
            </a:lvl1pPr>
          </a:lstStyle>
          <a:p>
            <a:fld id="{001ABE5A-546F-4D67-B65B-CBD94F8B1AB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87499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2D85"/>
            </a:gs>
            <a:gs pos="60001">
              <a:srgbClr val="0040B3"/>
            </a:gs>
            <a:gs pos="100000">
              <a:srgbClr val="3067DA"/>
            </a:gs>
          </a:gsLst>
          <a:lin ang="5400000"/>
        </a:gradFill>
        <a:effectLst/>
      </p:bgPr>
    </p:bg>
    <p:spTree>
      <p:nvGrpSpPr>
        <p:cNvPr id="1" name=""/>
        <p:cNvGrpSpPr/>
        <p:nvPr/>
      </p:nvGrpSpPr>
      <p:grpSpPr>
        <a:xfrm>
          <a:off x="0" y="0"/>
          <a:ext cx="0" cy="0"/>
          <a:chOff x="0" y="0"/>
          <a:chExt cx="0" cy="0"/>
        </a:xfrm>
      </p:grpSpPr>
      <p:sp>
        <p:nvSpPr>
          <p:cNvPr id="11" name="Right Triangle 10"/>
          <p:cNvSpPr/>
          <p:nvPr/>
        </p:nvSpPr>
        <p:spPr>
          <a:xfrm>
            <a:off x="6352"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42"/>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9"/>
            <a:ext cx="8229600" cy="1398587"/>
          </a:xfrm>
          <a:prstGeom prst="rect">
            <a:avLst/>
          </a:prstGeom>
        </p:spPr>
        <p:txBody>
          <a:bodyPr vert="horz" anchor="ctr">
            <a:normAutofit/>
          </a:bodyPr>
          <a:lstStyle/>
          <a:p>
            <a:r>
              <a:rPr lang="en-US"/>
              <a:t>Click to edit Master title style</a:t>
            </a:r>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4791075" y="6481767"/>
            <a:ext cx="2133600" cy="301625"/>
          </a:xfrm>
          <a:prstGeom prst="rect">
            <a:avLst/>
          </a:prstGeom>
        </p:spPr>
        <p:txBody>
          <a:bodyPr vert="horz" anchor="b"/>
          <a:lstStyle>
            <a:lvl1pPr algn="l" eaLnBrk="1" latinLnBrk="0" hangingPunct="1">
              <a:defRPr kumimoji="0" sz="1000" b="0">
                <a:solidFill>
                  <a:schemeClr val="tx1"/>
                </a:solidFill>
                <a:latin typeface="Arial" charset="0"/>
              </a:defRPr>
            </a:lvl1pPr>
          </a:lstStyle>
          <a:p>
            <a:pPr fontAlgn="base">
              <a:spcBef>
                <a:spcPct val="0"/>
              </a:spcBef>
              <a:spcAft>
                <a:spcPct val="0"/>
              </a:spcAft>
              <a:defRPr/>
            </a:pPr>
            <a:fld id="{8092277F-1594-4F63-8C6F-72D83738B87C}" type="datetimeFigureOut">
              <a:rPr lang="en-US">
                <a:solidFill>
                  <a:prstClr val="white"/>
                </a:solidFill>
              </a:rPr>
              <a:pPr fontAlgn="base">
                <a:spcBef>
                  <a:spcPct val="0"/>
                </a:spcBef>
                <a:spcAft>
                  <a:spcPct val="0"/>
                </a:spcAft>
                <a:defRPr/>
              </a:pPr>
              <a:t>11/19/2019</a:t>
            </a:fld>
            <a:endParaRPr lang="en-US">
              <a:solidFill>
                <a:prstClr val="white"/>
              </a:solidFill>
            </a:endParaRPr>
          </a:p>
        </p:txBody>
      </p:sp>
      <p:sp>
        <p:nvSpPr>
          <p:cNvPr id="3" name="Footer Placeholder 2"/>
          <p:cNvSpPr>
            <a:spLocks noGrp="1"/>
          </p:cNvSpPr>
          <p:nvPr>
            <p:ph type="ftr" sz="quarter" idx="3"/>
          </p:nvPr>
        </p:nvSpPr>
        <p:spPr>
          <a:xfrm>
            <a:off x="457202" y="6481767"/>
            <a:ext cx="4259263" cy="301625"/>
          </a:xfrm>
          <a:prstGeom prst="rect">
            <a:avLst/>
          </a:prstGeom>
        </p:spPr>
        <p:txBody>
          <a:bodyPr vert="horz" anchor="b"/>
          <a:lstStyle>
            <a:lvl1pPr algn="r" eaLnBrk="1" latinLnBrk="0" hangingPunct="1">
              <a:defRPr kumimoji="0" sz="1000">
                <a:solidFill>
                  <a:schemeClr val="tx1"/>
                </a:solidFill>
                <a:latin typeface="Arial" charset="0"/>
              </a:defRPr>
            </a:lvl1pPr>
          </a:lstStyle>
          <a:p>
            <a:pPr fontAlgn="base">
              <a:spcBef>
                <a:spcPct val="0"/>
              </a:spcBef>
              <a:spcAft>
                <a:spcPct val="0"/>
              </a:spcAft>
              <a:defRPr/>
            </a:pPr>
            <a:endParaRPr lang="en-US">
              <a:solidFill>
                <a:prstClr val="white"/>
              </a:solidFill>
            </a:endParaRPr>
          </a:p>
        </p:txBody>
      </p:sp>
      <p:sp>
        <p:nvSpPr>
          <p:cNvPr id="23" name="Slide Number Placeholder 22"/>
          <p:cNvSpPr>
            <a:spLocks noGrp="1"/>
          </p:cNvSpPr>
          <p:nvPr>
            <p:ph type="sldNum" sz="quarter" idx="4"/>
          </p:nvPr>
        </p:nvSpPr>
        <p:spPr>
          <a:xfrm>
            <a:off x="7589840" y="6481767"/>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fld id="{A537AB08-05B6-46E6-A028-F7A32045E4F0}" type="slidenum">
              <a:rPr lang="en-US" altLang="en-US">
                <a:solidFill>
                  <a:prstClr val="white"/>
                </a:solidFill>
                <a:latin typeface="Arial" panose="020B0604020202020204" pitchFamily="34" charset="0"/>
              </a:rPr>
              <a:pPr fontAlgn="base">
                <a:spcBef>
                  <a:spcPct val="0"/>
                </a:spcBef>
                <a:spcAft>
                  <a:spcPct val="0"/>
                </a:spcAft>
              </a:pPr>
              <a:t>‹#›</a:t>
            </a:fld>
            <a:endParaRPr lang="en-US" altLang="en-US">
              <a:solidFill>
                <a:prstClr val="white"/>
              </a:solidFill>
              <a:latin typeface="Arial" panose="020B0604020202020204" pitchFamily="34" charset="0"/>
            </a:endParaRPr>
          </a:p>
        </p:txBody>
      </p:sp>
    </p:spTree>
    <p:extLst>
      <p:ext uri="{BB962C8B-B14F-4D97-AF65-F5344CB8AC3E}">
        <p14:creationId xmlns:p14="http://schemas.microsoft.com/office/powerpoint/2010/main" val="129895485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749CD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749CDC"/>
          </a:solidFill>
          <a:latin typeface="Arial" charset="0"/>
        </a:defRPr>
      </a:lvl2pPr>
      <a:lvl3pPr marL="484188" indent="-484188" algn="l" rtl="0" eaLnBrk="0" fontAlgn="base" hangingPunct="0">
        <a:spcBef>
          <a:spcPct val="0"/>
        </a:spcBef>
        <a:spcAft>
          <a:spcPct val="0"/>
        </a:spcAft>
        <a:defRPr sz="4200">
          <a:solidFill>
            <a:srgbClr val="749CDC"/>
          </a:solidFill>
          <a:latin typeface="Arial" charset="0"/>
        </a:defRPr>
      </a:lvl3pPr>
      <a:lvl4pPr marL="484188" indent="-484188" algn="l" rtl="0" eaLnBrk="0" fontAlgn="base" hangingPunct="0">
        <a:spcBef>
          <a:spcPct val="0"/>
        </a:spcBef>
        <a:spcAft>
          <a:spcPct val="0"/>
        </a:spcAft>
        <a:defRPr sz="4200">
          <a:solidFill>
            <a:srgbClr val="749CDC"/>
          </a:solidFill>
          <a:latin typeface="Arial" charset="0"/>
        </a:defRPr>
      </a:lvl4pPr>
      <a:lvl5pPr marL="484188" indent="-484188" algn="l" rtl="0" eaLnBrk="0" fontAlgn="base" hangingPunct="0">
        <a:spcBef>
          <a:spcPct val="0"/>
        </a:spcBef>
        <a:spcAft>
          <a:spcPct val="0"/>
        </a:spcAft>
        <a:defRPr sz="4200">
          <a:solidFill>
            <a:srgbClr val="749CDC"/>
          </a:solidFill>
          <a:latin typeface="Arial" charset="0"/>
        </a:defRPr>
      </a:lvl5pPr>
      <a:lvl6pPr marL="941388" indent="-484188" algn="l" rtl="0" fontAlgn="base">
        <a:spcBef>
          <a:spcPct val="0"/>
        </a:spcBef>
        <a:spcAft>
          <a:spcPct val="0"/>
        </a:spcAft>
        <a:defRPr sz="4200">
          <a:solidFill>
            <a:srgbClr val="749CDC"/>
          </a:solidFill>
          <a:latin typeface="Arial" charset="0"/>
        </a:defRPr>
      </a:lvl6pPr>
      <a:lvl7pPr marL="1398588" indent="-484188" algn="l" rtl="0" fontAlgn="base">
        <a:spcBef>
          <a:spcPct val="0"/>
        </a:spcBef>
        <a:spcAft>
          <a:spcPct val="0"/>
        </a:spcAft>
        <a:defRPr sz="4200">
          <a:solidFill>
            <a:srgbClr val="749CDC"/>
          </a:solidFill>
          <a:latin typeface="Arial" charset="0"/>
        </a:defRPr>
      </a:lvl7pPr>
      <a:lvl8pPr marL="1855788" indent="-484188" algn="l" rtl="0" fontAlgn="base">
        <a:spcBef>
          <a:spcPct val="0"/>
        </a:spcBef>
        <a:spcAft>
          <a:spcPct val="0"/>
        </a:spcAft>
        <a:defRPr sz="4200">
          <a:solidFill>
            <a:srgbClr val="749CDC"/>
          </a:solidFill>
          <a:latin typeface="Arial" charset="0"/>
        </a:defRPr>
      </a:lvl8pPr>
      <a:lvl9pPr marL="2312988" indent="-484188" algn="l" rtl="0" fontAlgn="base">
        <a:spcBef>
          <a:spcPct val="0"/>
        </a:spcBef>
        <a:spcAft>
          <a:spcPct val="0"/>
        </a:spcAft>
        <a:defRPr sz="4200">
          <a:solidFill>
            <a:srgbClr val="749CDC"/>
          </a:solidFill>
          <a:latin typeface="Arial"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97ACD0"/>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BBC1E9E6-0543-487F-8FAA-DCED5E39CB68}" type="slidenum">
              <a:rPr lang="en-US" altLang="en-US"/>
              <a:pPr>
                <a:defRPr/>
              </a:pPr>
              <a:t>‹#›</a:t>
            </a:fld>
            <a:endParaRPr lang="en-US" altLang="en-US"/>
          </a:p>
        </p:txBody>
      </p:sp>
    </p:spTree>
    <p:extLst>
      <p:ext uri="{BB962C8B-B14F-4D97-AF65-F5344CB8AC3E}">
        <p14:creationId xmlns:p14="http://schemas.microsoft.com/office/powerpoint/2010/main" val="327491875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23C778F-7F77-4AB5-A635-C382B9BC81D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F5530D-69CF-4E5C-BABA-47D14EA7CF3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8ED483B-5424-4F06-A8CB-1E9000EB522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56AA9558-29B7-4F2E-853D-F2E3755C987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9B277BF-B275-4896-A0C1-644AA39CF3D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B91CCF5-916C-40F4-AAE9-6D5B28A167EB}" type="slidenum">
              <a:rPr lang="en-US" altLang="en-US"/>
              <a:pPr>
                <a:defRPr/>
              </a:pPr>
              <a:t>‹#›</a:t>
            </a:fld>
            <a:endParaRPr lang="en-US" altLang="en-US"/>
          </a:p>
        </p:txBody>
      </p:sp>
    </p:spTree>
    <p:extLst>
      <p:ext uri="{BB962C8B-B14F-4D97-AF65-F5344CB8AC3E}">
        <p14:creationId xmlns:p14="http://schemas.microsoft.com/office/powerpoint/2010/main" val="104506028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2C69F6C-1234-4383-928D-A1AA707BCB9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747977C6-C08E-4D24-B9E9-A221F511929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575E695-6819-46B2-8DA0-99F41C92A22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BD150C67-64A4-4B3A-A177-46EDD5692BB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5924A93B-F81D-4E62-AC2E-DA6CCF17720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DE43A31-29FF-42BC-909F-97E436691438}" type="slidenum">
              <a:rPr lang="en-US" altLang="en-US"/>
              <a:pPr>
                <a:defRPr/>
              </a:pPr>
              <a:t>‹#›</a:t>
            </a:fld>
            <a:endParaRPr lang="en-US" altLang="en-US"/>
          </a:p>
        </p:txBody>
      </p:sp>
    </p:spTree>
    <p:extLst>
      <p:ext uri="{BB962C8B-B14F-4D97-AF65-F5344CB8AC3E}">
        <p14:creationId xmlns:p14="http://schemas.microsoft.com/office/powerpoint/2010/main" val="110485718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098EE00-AC8A-4569-8905-AA2E96BE380B}"/>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endParaRPr>
          </a:p>
        </p:txBody>
      </p:sp>
      <p:sp>
        <p:nvSpPr>
          <p:cNvPr id="16" name="Freeform 15">
            <a:extLst>
              <a:ext uri="{FF2B5EF4-FFF2-40B4-BE49-F238E27FC236}">
                <a16:creationId xmlns:a16="http://schemas.microsoft.com/office/drawing/2014/main" id="{95AD4D6F-17BE-4C18-89C9-A6C3B0EB4817}"/>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endParaRPr>
          </a:p>
        </p:txBody>
      </p:sp>
      <p:sp>
        <p:nvSpPr>
          <p:cNvPr id="2052" name="Title Placeholder 8">
            <a:extLst>
              <a:ext uri="{FF2B5EF4-FFF2-40B4-BE49-F238E27FC236}">
                <a16:creationId xmlns:a16="http://schemas.microsoft.com/office/drawing/2014/main" id="{85C9D7AB-7D5F-4C6B-BCA6-E0DA7F2ADA42}"/>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2053" name="Text Placeholder 29">
            <a:extLst>
              <a:ext uri="{FF2B5EF4-FFF2-40B4-BE49-F238E27FC236}">
                <a16:creationId xmlns:a16="http://schemas.microsoft.com/office/drawing/2014/main" id="{7E15D21A-B901-4238-9011-D48024E382B6}"/>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4B26CF10-4D9E-4499-BE05-51EEDC8329AD}"/>
              </a:ext>
            </a:extLst>
          </p:cNvPr>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B8EB3781-78E2-4504-8232-854D846B2248}" type="datetimeFigureOut">
              <a:rPr lang="en-US"/>
              <a:pPr>
                <a:defRPr/>
              </a:pPr>
              <a:t>11/19/2019</a:t>
            </a:fld>
            <a:endParaRPr lang="en-US"/>
          </a:p>
        </p:txBody>
      </p:sp>
      <p:sp>
        <p:nvSpPr>
          <p:cNvPr id="22" name="Footer Placeholder 21">
            <a:extLst>
              <a:ext uri="{FF2B5EF4-FFF2-40B4-BE49-F238E27FC236}">
                <a16:creationId xmlns:a16="http://schemas.microsoft.com/office/drawing/2014/main" id="{C5DA74DA-FB0E-4CB1-B5D8-C8056411DF7A}"/>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n-US"/>
          </a:p>
        </p:txBody>
      </p:sp>
      <p:sp>
        <p:nvSpPr>
          <p:cNvPr id="18" name="Slide Number Placeholder 17">
            <a:extLst>
              <a:ext uri="{FF2B5EF4-FFF2-40B4-BE49-F238E27FC236}">
                <a16:creationId xmlns:a16="http://schemas.microsoft.com/office/drawing/2014/main" id="{6131679C-2827-4E62-91CD-111E552FF2F6}"/>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00">
                <a:solidFill>
                  <a:srgbClr val="9B9A98"/>
                </a:solidFill>
              </a:defRPr>
            </a:lvl1pPr>
          </a:lstStyle>
          <a:p>
            <a:pPr>
              <a:defRPr/>
            </a:pPr>
            <a:fld id="{92593E0A-1672-477A-A2A2-12F245C2E7B4}" type="slidenum">
              <a:rPr lang="en-US" altLang="en-US"/>
              <a:pPr>
                <a:defRPr/>
              </a:pPr>
              <a:t>‹#›</a:t>
            </a:fld>
            <a:endParaRPr lang="en-US" altLang="en-US"/>
          </a:p>
        </p:txBody>
      </p:sp>
    </p:spTree>
    <p:extLst>
      <p:ext uri="{BB962C8B-B14F-4D97-AF65-F5344CB8AC3E}">
        <p14:creationId xmlns:p14="http://schemas.microsoft.com/office/powerpoint/2010/main" val="876011465"/>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4.png"/><Relationship Id="rId7" Type="http://schemas.openxmlformats.org/officeDocument/2006/relationships/hyperlink" Target="http://www.animationfactory.com/en/search/close-up.html?&amp;oid=4943858&amp;s=1&amp;sc=1&amp;st=23&amp;category_id=E1&amp;q=hula%20hoop&amp;spage=1&amp;hoid=6b26e224df20d690aad011ae47d311ff" TargetMode="External"/><Relationship Id="rId2" Type="http://schemas.openxmlformats.org/officeDocument/2006/relationships/image" Target="../media/image23.gif"/><Relationship Id="rId1" Type="http://schemas.openxmlformats.org/officeDocument/2006/relationships/slideLayout" Target="../slideLayouts/slideLayout41.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gif"/></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3.xml"/><Relationship Id="rId5" Type="http://schemas.openxmlformats.org/officeDocument/2006/relationships/image" Target="../media/image38.gif"/><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16.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3.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image" Target="../media/image73.gif"/><Relationship Id="rId7" Type="http://schemas.openxmlformats.org/officeDocument/2006/relationships/image" Target="../media/image77.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6.jpg"/><Relationship Id="rId5" Type="http://schemas.openxmlformats.org/officeDocument/2006/relationships/image" Target="../media/image75.jpg"/><Relationship Id="rId10" Type="http://schemas.openxmlformats.org/officeDocument/2006/relationships/hyperlink" Target="https://youtu.be/TCmtKdCYI9c" TargetMode="External"/><Relationship Id="rId4" Type="http://schemas.openxmlformats.org/officeDocument/2006/relationships/image" Target="../media/image74.jpg"/><Relationship Id="rId9" Type="http://schemas.openxmlformats.org/officeDocument/2006/relationships/image" Target="../media/image79.jpg"/></Relationships>
</file>

<file path=ppt/slides/_rels/slide4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s://youtu.be/qka6JrKUM5U" TargetMode="External"/><Relationship Id="rId1" Type="http://schemas.openxmlformats.org/officeDocument/2006/relationships/slideLayout" Target="../slideLayouts/slideLayout7.xml"/><Relationship Id="rId5" Type="http://schemas.openxmlformats.org/officeDocument/2006/relationships/image" Target="../media/image84.jpeg"/><Relationship Id="rId4" Type="http://schemas.openxmlformats.org/officeDocument/2006/relationships/image" Target="../media/image83.jpeg"/></Relationships>
</file>

<file path=ppt/slides/_rels/slide4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jpeg"/><Relationship Id="rId7" Type="http://schemas.openxmlformats.org/officeDocument/2006/relationships/image" Target="../media/image88.png"/><Relationship Id="rId2" Type="http://schemas.openxmlformats.org/officeDocument/2006/relationships/hyperlink" Target="https://youtu.be/3ZVjS601Bek" TargetMode="External"/><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hyperlink" Target="http://en.wikipedia.org/wiki/Image:Chuck001.jpg" TargetMode="External"/><Relationship Id="rId4" Type="http://schemas.openxmlformats.org/officeDocument/2006/relationships/image" Target="../media/image86.png"/></Relationships>
</file>

<file path=ppt/slides/_rels/slide47.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2.jpg"/><Relationship Id="rId4" Type="http://schemas.openxmlformats.org/officeDocument/2006/relationships/image" Target="../media/image91.jpg"/></Relationships>
</file>

<file path=ppt/slides/_rels/slide48.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94.jpg"/><Relationship Id="rId5" Type="http://schemas.openxmlformats.org/officeDocument/2006/relationships/hyperlink" Target="http://www.youtube.com/watch?v=Ba9yazkl0UE" TargetMode="External"/><Relationship Id="rId4" Type="http://schemas.openxmlformats.org/officeDocument/2006/relationships/image" Target="../media/image93.jpg"/></Relationships>
</file>

<file path=ppt/slides/_rels/slide49.xml.rels><?xml version="1.0" encoding="UTF-8" standalone="yes"?>
<Relationships xmlns="http://schemas.openxmlformats.org/package/2006/relationships"><Relationship Id="rId3" Type="http://schemas.openxmlformats.org/officeDocument/2006/relationships/hyperlink" Target="https://youtu.be/SADPuUYF_4I" TargetMode="External"/><Relationship Id="rId2" Type="http://schemas.openxmlformats.org/officeDocument/2006/relationships/image" Target="../media/image90.jp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8" Type="http://schemas.openxmlformats.org/officeDocument/2006/relationships/hyperlink" Target="http://images.google.com/imgres?imgurl=http://www.antiquetrader.com/Portals/36/AT_Images/ACJ/lassie%25204.jpg&amp;imgrefurl=http://www.collect.com/newsarticle.aspx%3Fid%3D7914&amp;h=826&amp;w=724&amp;sz=285&amp;hl=en&amp;start=9&amp;um=1&amp;usg=__aOpa3Kr913VrBgRHFnIt1ebrFgU=&amp;tbnid=wtu8Yi2RIqVwjM:&amp;tbnh=144&amp;tbnw=126&amp;prev=/images%3Fq%3D1950%2527s%2Bmickey%2Bmouse%2Bclub%26um%3D1%26hl%3Den" TargetMode="External"/><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33.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2.gif"/><Relationship Id="rId4" Type="http://schemas.openxmlformats.org/officeDocument/2006/relationships/hyperlink" Target="http://images.google.com/imgres?imgurl=http://www.tqnyc.org/NYC074230/color_tv.jpg&amp;imgrefurl=http://www.tqnyc.org/NYC074230/fun.htm&amp;h=489&amp;w=400&amp;sz=25&amp;hl=en&amp;start=35&amp;um=1&amp;tbnid=WavRxjTHNiSJjM:&amp;tbnh=130&amp;tbnw=106&amp;prev=/images%3Fq%3D1950%2527s%2Btelevision%26start%3D20%26ndsp%3D20%26svnum%3D10%26um%3D1%26hl%3Den%26safe%3Dactive%26rls%3DGGLD,GGLD:2005-32,GGLD:en%26sa%3DN" TargetMode="External"/><Relationship Id="rId9"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youtu.be/QmyGZ64J9yg" TargetMode="External"/><Relationship Id="rId5" Type="http://schemas.openxmlformats.org/officeDocument/2006/relationships/image" Target="../media/image98.png"/><Relationship Id="rId4" Type="http://schemas.openxmlformats.org/officeDocument/2006/relationships/image" Target="../media/image97.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3.xml"/><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US" altLang="en-US" b="1" dirty="0"/>
              <a:t>Bell Work 11/20—Page 28</a:t>
            </a:r>
          </a:p>
        </p:txBody>
      </p:sp>
      <p:graphicFrame>
        <p:nvGraphicFramePr>
          <p:cNvPr id="2" name="Table 2">
            <a:extLst>
              <a:ext uri="{FF2B5EF4-FFF2-40B4-BE49-F238E27FC236}">
                <a16:creationId xmlns:a16="http://schemas.microsoft.com/office/drawing/2014/main" id="{26D102C4-8DE5-40BD-B7E4-90A1E7694755}"/>
              </a:ext>
            </a:extLst>
          </p:cNvPr>
          <p:cNvGraphicFramePr>
            <a:graphicFrameLocks noGrp="1"/>
          </p:cNvGraphicFramePr>
          <p:nvPr>
            <p:ph idx="1"/>
            <p:extLst>
              <p:ext uri="{D42A27DB-BD31-4B8C-83A1-F6EECF244321}">
                <p14:modId xmlns:p14="http://schemas.microsoft.com/office/powerpoint/2010/main" val="2185300281"/>
              </p:ext>
            </p:extLst>
          </p:nvPr>
        </p:nvGraphicFramePr>
        <p:xfrm>
          <a:off x="419100" y="2011362"/>
          <a:ext cx="8388804" cy="3299007"/>
        </p:xfrm>
        <a:graphic>
          <a:graphicData uri="http://schemas.openxmlformats.org/drawingml/2006/table">
            <a:tbl>
              <a:tblPr firstRow="1" bandRow="1">
                <a:tableStyleId>{5C22544A-7EE6-4342-B048-85BDC9FD1C3A}</a:tableStyleId>
              </a:tblPr>
              <a:tblGrid>
                <a:gridCol w="4284460">
                  <a:extLst>
                    <a:ext uri="{9D8B030D-6E8A-4147-A177-3AD203B41FA5}">
                      <a16:colId xmlns:a16="http://schemas.microsoft.com/office/drawing/2014/main" val="1477294877"/>
                    </a:ext>
                  </a:extLst>
                </a:gridCol>
                <a:gridCol w="4104344">
                  <a:extLst>
                    <a:ext uri="{9D8B030D-6E8A-4147-A177-3AD203B41FA5}">
                      <a16:colId xmlns:a16="http://schemas.microsoft.com/office/drawing/2014/main" val="694647084"/>
                    </a:ext>
                  </a:extLst>
                </a:gridCol>
              </a:tblGrid>
              <a:tr h="3299007">
                <a:tc>
                  <a:txBody>
                    <a:bodyPr/>
                    <a:lstStyle/>
                    <a:p>
                      <a:r>
                        <a:rPr lang="en-US" sz="3200" dirty="0">
                          <a:solidFill>
                            <a:schemeClr val="tx1"/>
                          </a:solidFill>
                        </a:rPr>
                        <a:t>Provide an example of Ike’s </a:t>
                      </a:r>
                      <a:r>
                        <a:rPr lang="en-US" sz="3200" u="sng" dirty="0">
                          <a:solidFill>
                            <a:schemeClr val="tx1"/>
                          </a:solidFill>
                        </a:rPr>
                        <a:t>Massive Retaliation policy. </a:t>
                      </a:r>
                    </a:p>
                    <a:p>
                      <a:endParaRPr lang="en-US" sz="3200" u="sng" dirty="0">
                        <a:solidFill>
                          <a:schemeClr val="tx1"/>
                        </a:solidFill>
                      </a:endParaRPr>
                    </a:p>
                    <a:p>
                      <a:r>
                        <a:rPr lang="en-US" sz="2400" u="none" dirty="0">
                          <a:solidFill>
                            <a:schemeClr val="tx1"/>
                          </a:solidFill>
                        </a:rPr>
                        <a:t>Explain how it is an example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US" sz="3200" dirty="0">
                          <a:solidFill>
                            <a:srgbClr val="7030A0"/>
                          </a:solidFill>
                        </a:rPr>
                        <a:t>Provide an example of Ike’s </a:t>
                      </a:r>
                      <a:r>
                        <a:rPr lang="en-US" sz="3200" u="sng" dirty="0">
                          <a:solidFill>
                            <a:srgbClr val="7030A0"/>
                          </a:solidFill>
                        </a:rPr>
                        <a:t>Espionage policy</a:t>
                      </a:r>
                    </a:p>
                    <a:p>
                      <a:endParaRPr lang="en-US" sz="3200" u="sng"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u="none" dirty="0">
                          <a:solidFill>
                            <a:schemeClr val="tx1"/>
                          </a:solidFill>
                        </a:rPr>
                        <a:t>Explain how it is an example</a:t>
                      </a:r>
                    </a:p>
                    <a:p>
                      <a:endParaRPr lang="en-US" sz="3200" dirty="0">
                        <a:solidFill>
                          <a:srgbClr val="7030A0"/>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6167420"/>
                  </a:ext>
                </a:extLst>
              </a:tr>
            </a:tbl>
          </a:graphicData>
        </a:graphic>
      </p:graphicFrame>
    </p:spTree>
    <p:extLst>
      <p:ext uri="{BB962C8B-B14F-4D97-AF65-F5344CB8AC3E}">
        <p14:creationId xmlns:p14="http://schemas.microsoft.com/office/powerpoint/2010/main" val="528121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D351577-AF38-448A-B8AF-16AEC82F05E5}"/>
              </a:ext>
            </a:extLst>
          </p:cNvPr>
          <p:cNvSpPr>
            <a:spLocks noGrp="1" noChangeArrowheads="1"/>
          </p:cNvSpPr>
          <p:nvPr>
            <p:ph type="title"/>
          </p:nvPr>
        </p:nvSpPr>
        <p:spPr>
          <a:xfrm>
            <a:off x="304800" y="0"/>
            <a:ext cx="8229600" cy="1143000"/>
          </a:xfrm>
        </p:spPr>
        <p:txBody>
          <a:bodyPr/>
          <a:lstStyle/>
          <a:p>
            <a:pPr eaLnBrk="1" hangingPunct="1"/>
            <a:r>
              <a:rPr lang="en-US" altLang="en-US" sz="3600" b="1">
                <a:solidFill>
                  <a:schemeClr val="bg1"/>
                </a:solidFill>
                <a:latin typeface="Showcard Gothic" panose="04020904020102020604" pitchFamily="82" charset="0"/>
              </a:rPr>
              <a:t>Interesting Inventions of the 1950’s</a:t>
            </a:r>
            <a:r>
              <a:rPr lang="en-US" altLang="en-US" sz="3600">
                <a:solidFill>
                  <a:schemeClr val="tx1"/>
                </a:solidFill>
                <a:latin typeface="Showcard Gothic" panose="04020904020102020604" pitchFamily="82" charset="0"/>
              </a:rPr>
              <a:t>	</a:t>
            </a:r>
          </a:p>
        </p:txBody>
      </p:sp>
      <p:sp>
        <p:nvSpPr>
          <p:cNvPr id="17411" name="Rectangle 3">
            <a:extLst>
              <a:ext uri="{FF2B5EF4-FFF2-40B4-BE49-F238E27FC236}">
                <a16:creationId xmlns:a16="http://schemas.microsoft.com/office/drawing/2014/main" id="{BF817FB5-8895-4A27-A624-8981A5CA75BA}"/>
              </a:ext>
            </a:extLst>
          </p:cNvPr>
          <p:cNvSpPr>
            <a:spLocks noGrp="1" noChangeArrowheads="1"/>
          </p:cNvSpPr>
          <p:nvPr>
            <p:ph type="body" sz="half" idx="1"/>
          </p:nvPr>
        </p:nvSpPr>
        <p:spPr>
          <a:xfrm>
            <a:off x="228600" y="1066800"/>
            <a:ext cx="4038600" cy="4525963"/>
          </a:xfrm>
        </p:spPr>
        <p:txBody>
          <a:bodyPr/>
          <a:lstStyle/>
          <a:p>
            <a:pPr eaLnBrk="1" hangingPunct="1">
              <a:lnSpc>
                <a:spcPct val="80000"/>
              </a:lnSpc>
            </a:pPr>
            <a:r>
              <a:rPr lang="en-US" altLang="en-US" sz="2000">
                <a:solidFill>
                  <a:schemeClr val="bg1"/>
                </a:solidFill>
                <a:latin typeface="Times New Roman" panose="02020603050405020304" pitchFamily="18" charset="0"/>
              </a:rPr>
              <a:t>Barbie </a:t>
            </a:r>
          </a:p>
          <a:p>
            <a:pPr eaLnBrk="1" hangingPunct="1">
              <a:lnSpc>
                <a:spcPct val="80000"/>
              </a:lnSpc>
            </a:pPr>
            <a:r>
              <a:rPr lang="en-US" altLang="en-US" sz="2000">
                <a:solidFill>
                  <a:schemeClr val="bg1"/>
                </a:solidFill>
                <a:latin typeface="Times New Roman" panose="02020603050405020304" pitchFamily="18" charset="0"/>
              </a:rPr>
              <a:t>McDonald’s</a:t>
            </a:r>
          </a:p>
          <a:p>
            <a:pPr eaLnBrk="1" hangingPunct="1">
              <a:lnSpc>
                <a:spcPct val="80000"/>
              </a:lnSpc>
            </a:pPr>
            <a:r>
              <a:rPr lang="en-US" altLang="en-US" sz="2000">
                <a:solidFill>
                  <a:schemeClr val="bg1"/>
                </a:solidFill>
                <a:latin typeface="Times New Roman" panose="02020603050405020304" pitchFamily="18" charset="0"/>
              </a:rPr>
              <a:t>Computer</a:t>
            </a:r>
          </a:p>
          <a:p>
            <a:pPr eaLnBrk="1" hangingPunct="1">
              <a:lnSpc>
                <a:spcPct val="80000"/>
              </a:lnSpc>
            </a:pPr>
            <a:r>
              <a:rPr lang="en-US" altLang="en-US" sz="2000">
                <a:solidFill>
                  <a:schemeClr val="bg1"/>
                </a:solidFill>
                <a:latin typeface="Times New Roman" panose="02020603050405020304" pitchFamily="18" charset="0"/>
              </a:rPr>
              <a:t>Transistor/Radio</a:t>
            </a:r>
          </a:p>
          <a:p>
            <a:pPr eaLnBrk="1" hangingPunct="1">
              <a:lnSpc>
                <a:spcPct val="80000"/>
              </a:lnSpc>
            </a:pPr>
            <a:r>
              <a:rPr lang="en-US" altLang="en-US" sz="2000">
                <a:solidFill>
                  <a:schemeClr val="bg1"/>
                </a:solidFill>
                <a:latin typeface="Times New Roman" panose="02020603050405020304" pitchFamily="18" charset="0"/>
              </a:rPr>
              <a:t>Vacuum Tube</a:t>
            </a:r>
          </a:p>
          <a:p>
            <a:pPr eaLnBrk="1" hangingPunct="1">
              <a:lnSpc>
                <a:spcPct val="80000"/>
              </a:lnSpc>
            </a:pPr>
            <a:r>
              <a:rPr lang="en-US" altLang="en-US" sz="2000">
                <a:solidFill>
                  <a:schemeClr val="bg1"/>
                </a:solidFill>
                <a:latin typeface="Times New Roman" panose="02020603050405020304" pitchFamily="18" charset="0"/>
              </a:rPr>
              <a:t>Polio Vaccination</a:t>
            </a:r>
          </a:p>
          <a:p>
            <a:pPr eaLnBrk="1" hangingPunct="1">
              <a:lnSpc>
                <a:spcPct val="80000"/>
              </a:lnSpc>
            </a:pPr>
            <a:r>
              <a:rPr lang="en-US" altLang="en-US" sz="2000">
                <a:solidFill>
                  <a:schemeClr val="bg1"/>
                </a:solidFill>
                <a:latin typeface="Times New Roman" panose="02020603050405020304" pitchFamily="18" charset="0"/>
              </a:rPr>
              <a:t>Nuclear Power</a:t>
            </a:r>
          </a:p>
          <a:p>
            <a:pPr eaLnBrk="1" hangingPunct="1">
              <a:lnSpc>
                <a:spcPct val="80000"/>
              </a:lnSpc>
            </a:pPr>
            <a:r>
              <a:rPr lang="en-US" altLang="en-US" sz="2000">
                <a:solidFill>
                  <a:schemeClr val="bg1"/>
                </a:solidFill>
                <a:latin typeface="Times New Roman" panose="02020603050405020304" pitchFamily="18" charset="0"/>
              </a:rPr>
              <a:t>Remote Control- plugged into TV</a:t>
            </a:r>
          </a:p>
          <a:p>
            <a:pPr eaLnBrk="1" hangingPunct="1">
              <a:lnSpc>
                <a:spcPct val="80000"/>
              </a:lnSpc>
            </a:pPr>
            <a:r>
              <a:rPr lang="en-US" altLang="en-US" sz="2000">
                <a:solidFill>
                  <a:schemeClr val="bg1"/>
                </a:solidFill>
                <a:latin typeface="Times New Roman" panose="02020603050405020304" pitchFamily="18" charset="0"/>
              </a:rPr>
              <a:t>Answering machine</a:t>
            </a:r>
          </a:p>
          <a:p>
            <a:pPr eaLnBrk="1" hangingPunct="1">
              <a:lnSpc>
                <a:spcPct val="80000"/>
              </a:lnSpc>
            </a:pPr>
            <a:r>
              <a:rPr lang="en-US" altLang="en-US" sz="2000">
                <a:solidFill>
                  <a:schemeClr val="bg1"/>
                </a:solidFill>
                <a:latin typeface="Times New Roman" panose="02020603050405020304" pitchFamily="18" charset="0"/>
              </a:rPr>
              <a:t>Super Glue</a:t>
            </a:r>
          </a:p>
          <a:p>
            <a:pPr eaLnBrk="1" hangingPunct="1">
              <a:lnSpc>
                <a:spcPct val="80000"/>
              </a:lnSpc>
            </a:pPr>
            <a:r>
              <a:rPr lang="en-US" altLang="en-US" sz="2000">
                <a:solidFill>
                  <a:schemeClr val="bg1"/>
                </a:solidFill>
                <a:latin typeface="Times New Roman" panose="02020603050405020304" pitchFamily="18" charset="0"/>
              </a:rPr>
              <a:t>Mr. Potato Head</a:t>
            </a:r>
          </a:p>
          <a:p>
            <a:pPr eaLnBrk="1" hangingPunct="1">
              <a:lnSpc>
                <a:spcPct val="80000"/>
              </a:lnSpc>
            </a:pPr>
            <a:r>
              <a:rPr lang="en-US" altLang="en-US" sz="2000">
                <a:solidFill>
                  <a:schemeClr val="bg1"/>
                </a:solidFill>
                <a:latin typeface="Times New Roman" panose="02020603050405020304" pitchFamily="18" charset="0"/>
              </a:rPr>
              <a:t>3-D Movies</a:t>
            </a:r>
          </a:p>
          <a:p>
            <a:pPr eaLnBrk="1" hangingPunct="1">
              <a:lnSpc>
                <a:spcPct val="80000"/>
              </a:lnSpc>
            </a:pPr>
            <a:r>
              <a:rPr lang="en-US" altLang="en-US" sz="2000">
                <a:solidFill>
                  <a:schemeClr val="bg1"/>
                </a:solidFill>
                <a:latin typeface="Times New Roman" panose="02020603050405020304" pitchFamily="18" charset="0"/>
              </a:rPr>
              <a:t>Hair Spray</a:t>
            </a:r>
          </a:p>
          <a:p>
            <a:pPr eaLnBrk="1" hangingPunct="1">
              <a:lnSpc>
                <a:spcPct val="80000"/>
              </a:lnSpc>
            </a:pPr>
            <a:r>
              <a:rPr lang="en-US" altLang="en-US" sz="2000">
                <a:solidFill>
                  <a:schemeClr val="bg1"/>
                </a:solidFill>
                <a:latin typeface="Times New Roman" panose="02020603050405020304" pitchFamily="18" charset="0"/>
              </a:rPr>
              <a:t>Plastic Grocery Bag</a:t>
            </a:r>
          </a:p>
          <a:p>
            <a:pPr eaLnBrk="1" hangingPunct="1">
              <a:lnSpc>
                <a:spcPct val="80000"/>
              </a:lnSpc>
            </a:pPr>
            <a:endParaRPr lang="en-US" altLang="en-US" sz="2000">
              <a:solidFill>
                <a:schemeClr val="bg1"/>
              </a:solidFill>
              <a:latin typeface="Times New Roman" panose="02020603050405020304" pitchFamily="18" charset="0"/>
            </a:endParaRPr>
          </a:p>
        </p:txBody>
      </p:sp>
      <p:sp>
        <p:nvSpPr>
          <p:cNvPr id="17412" name="Rectangle 7">
            <a:extLst>
              <a:ext uri="{FF2B5EF4-FFF2-40B4-BE49-F238E27FC236}">
                <a16:creationId xmlns:a16="http://schemas.microsoft.com/office/drawing/2014/main" id="{516469F5-C65E-4A6F-A1B2-8A2E0E9F08AA}"/>
              </a:ext>
            </a:extLst>
          </p:cNvPr>
          <p:cNvSpPr>
            <a:spLocks noGrp="1" noChangeArrowheads="1"/>
          </p:cNvSpPr>
          <p:nvPr>
            <p:ph type="body" sz="half" idx="2"/>
          </p:nvPr>
        </p:nvSpPr>
        <p:spPr>
          <a:xfrm>
            <a:off x="4648200" y="1295400"/>
            <a:ext cx="4495800" cy="5562600"/>
          </a:xfrm>
        </p:spPr>
        <p:txBody>
          <a:bodyPr/>
          <a:lstStyle/>
          <a:p>
            <a:pPr eaLnBrk="1" hangingPunct="1">
              <a:lnSpc>
                <a:spcPct val="80000"/>
              </a:lnSpc>
            </a:pPr>
            <a:r>
              <a:rPr lang="en-US" altLang="en-US" sz="2400">
                <a:solidFill>
                  <a:schemeClr val="bg1"/>
                </a:solidFill>
                <a:latin typeface="Times New Roman" panose="02020603050405020304" pitchFamily="18" charset="0"/>
              </a:rPr>
              <a:t>Instant Iced Tea</a:t>
            </a:r>
          </a:p>
          <a:p>
            <a:pPr eaLnBrk="1" hangingPunct="1">
              <a:lnSpc>
                <a:spcPct val="80000"/>
              </a:lnSpc>
            </a:pPr>
            <a:r>
              <a:rPr lang="en-US" altLang="en-US" sz="2400">
                <a:solidFill>
                  <a:schemeClr val="bg1"/>
                </a:solidFill>
                <a:latin typeface="Times New Roman" panose="02020603050405020304" pitchFamily="18" charset="0"/>
              </a:rPr>
              <a:t>Saran Wrap</a:t>
            </a:r>
          </a:p>
          <a:p>
            <a:pPr eaLnBrk="1" hangingPunct="1">
              <a:lnSpc>
                <a:spcPct val="80000"/>
              </a:lnSpc>
            </a:pPr>
            <a:r>
              <a:rPr lang="en-US" altLang="en-US" sz="2400">
                <a:solidFill>
                  <a:schemeClr val="bg1"/>
                </a:solidFill>
                <a:latin typeface="Times New Roman" panose="02020603050405020304" pitchFamily="18" charset="0"/>
              </a:rPr>
              <a:t>Nonstick Pan</a:t>
            </a:r>
          </a:p>
          <a:p>
            <a:pPr eaLnBrk="1" hangingPunct="1">
              <a:lnSpc>
                <a:spcPct val="80000"/>
              </a:lnSpc>
            </a:pPr>
            <a:r>
              <a:rPr lang="en-US" altLang="en-US" sz="2400">
                <a:solidFill>
                  <a:schemeClr val="bg1"/>
                </a:solidFill>
                <a:latin typeface="Times New Roman" panose="02020603050405020304" pitchFamily="18" charset="0"/>
              </a:rPr>
              <a:t>Microwave Oven</a:t>
            </a:r>
          </a:p>
          <a:p>
            <a:pPr eaLnBrk="1" hangingPunct="1">
              <a:lnSpc>
                <a:spcPct val="80000"/>
              </a:lnSpc>
            </a:pPr>
            <a:r>
              <a:rPr lang="en-US" altLang="en-US" sz="2400">
                <a:solidFill>
                  <a:schemeClr val="bg1"/>
                </a:solidFill>
                <a:latin typeface="Times New Roman" panose="02020603050405020304" pitchFamily="18" charset="0"/>
              </a:rPr>
              <a:t>Scotch-guard</a:t>
            </a:r>
          </a:p>
          <a:p>
            <a:pPr eaLnBrk="1" hangingPunct="1">
              <a:lnSpc>
                <a:spcPct val="80000"/>
              </a:lnSpc>
            </a:pPr>
            <a:r>
              <a:rPr lang="en-US" altLang="en-US" sz="2400">
                <a:solidFill>
                  <a:schemeClr val="bg1"/>
                </a:solidFill>
                <a:latin typeface="Times New Roman" panose="02020603050405020304" pitchFamily="18" charset="0"/>
              </a:rPr>
              <a:t>Liquid Paper</a:t>
            </a:r>
          </a:p>
          <a:p>
            <a:pPr eaLnBrk="1" hangingPunct="1">
              <a:lnSpc>
                <a:spcPct val="80000"/>
              </a:lnSpc>
            </a:pPr>
            <a:r>
              <a:rPr lang="en-US" altLang="en-US" sz="2400">
                <a:solidFill>
                  <a:schemeClr val="bg1"/>
                </a:solidFill>
                <a:latin typeface="Times New Roman" panose="02020603050405020304" pitchFamily="18" charset="0"/>
              </a:rPr>
              <a:t>Velcro</a:t>
            </a:r>
          </a:p>
          <a:p>
            <a:pPr eaLnBrk="1" hangingPunct="1">
              <a:lnSpc>
                <a:spcPct val="80000"/>
              </a:lnSpc>
            </a:pPr>
            <a:r>
              <a:rPr lang="en-US" altLang="en-US" sz="2400">
                <a:solidFill>
                  <a:schemeClr val="bg1"/>
                </a:solidFill>
                <a:latin typeface="Times New Roman" panose="02020603050405020304" pitchFamily="18" charset="0"/>
              </a:rPr>
              <a:t>AA Batteries</a:t>
            </a:r>
          </a:p>
          <a:p>
            <a:pPr eaLnBrk="1" hangingPunct="1">
              <a:lnSpc>
                <a:spcPct val="80000"/>
              </a:lnSpc>
            </a:pPr>
            <a:r>
              <a:rPr lang="en-US" altLang="en-US" sz="2400">
                <a:solidFill>
                  <a:schemeClr val="bg1"/>
                </a:solidFill>
                <a:latin typeface="Times New Roman" panose="02020603050405020304" pitchFamily="18" charset="0"/>
              </a:rPr>
              <a:t>Hula Hoop</a:t>
            </a:r>
          </a:p>
          <a:p>
            <a:pPr eaLnBrk="1" hangingPunct="1">
              <a:lnSpc>
                <a:spcPct val="80000"/>
              </a:lnSpc>
            </a:pPr>
            <a:r>
              <a:rPr lang="en-US" altLang="en-US" sz="2400">
                <a:solidFill>
                  <a:schemeClr val="bg1"/>
                </a:solidFill>
                <a:latin typeface="Times New Roman" panose="02020603050405020304" pitchFamily="18" charset="0"/>
              </a:rPr>
              <a:t>Vinyl Band-Aid</a:t>
            </a:r>
          </a:p>
          <a:p>
            <a:pPr eaLnBrk="1" hangingPunct="1">
              <a:lnSpc>
                <a:spcPct val="80000"/>
              </a:lnSpc>
            </a:pPr>
            <a:r>
              <a:rPr lang="en-US" altLang="en-US" sz="2400">
                <a:solidFill>
                  <a:schemeClr val="bg1"/>
                </a:solidFill>
                <a:latin typeface="Times New Roman" panose="02020603050405020304" pitchFamily="18" charset="0"/>
              </a:rPr>
              <a:t>Diet Soft Drink</a:t>
            </a:r>
          </a:p>
          <a:p>
            <a:pPr eaLnBrk="1" hangingPunct="1">
              <a:lnSpc>
                <a:spcPct val="80000"/>
              </a:lnSpc>
            </a:pPr>
            <a:r>
              <a:rPr lang="en-US" altLang="en-US" sz="2400">
                <a:solidFill>
                  <a:schemeClr val="bg1"/>
                </a:solidFill>
                <a:latin typeface="Times New Roman" panose="02020603050405020304" pitchFamily="18" charset="0"/>
              </a:rPr>
              <a:t>X-Rays</a:t>
            </a:r>
          </a:p>
          <a:p>
            <a:pPr eaLnBrk="1" hangingPunct="1">
              <a:lnSpc>
                <a:spcPct val="80000"/>
              </a:lnSpc>
            </a:pPr>
            <a:r>
              <a:rPr lang="en-US" altLang="en-US" sz="2400">
                <a:solidFill>
                  <a:schemeClr val="bg1"/>
                </a:solidFill>
                <a:latin typeface="Times New Roman" panose="02020603050405020304" pitchFamily="18" charset="0"/>
              </a:rPr>
              <a:t>Credit Cards</a:t>
            </a:r>
          </a:p>
          <a:p>
            <a:pPr eaLnBrk="1" hangingPunct="1">
              <a:lnSpc>
                <a:spcPct val="80000"/>
              </a:lnSpc>
            </a:pPr>
            <a:r>
              <a:rPr lang="en-US" altLang="en-US" sz="2400">
                <a:solidFill>
                  <a:schemeClr val="bg1"/>
                </a:solidFill>
                <a:latin typeface="Times New Roman" panose="02020603050405020304" pitchFamily="18" charset="0"/>
              </a:rPr>
              <a:t>Frisbee</a:t>
            </a:r>
          </a:p>
          <a:p>
            <a:pPr eaLnBrk="1" hangingPunct="1">
              <a:lnSpc>
                <a:spcPct val="80000"/>
              </a:lnSpc>
            </a:pPr>
            <a:endParaRPr lang="en-US" altLang="en-US" sz="2400">
              <a:solidFill>
                <a:schemeClr val="bg1"/>
              </a:solidFill>
              <a:latin typeface="Times New Roman" panose="02020603050405020304" pitchFamily="18" charset="0"/>
            </a:endParaRPr>
          </a:p>
        </p:txBody>
      </p:sp>
      <p:pic>
        <p:nvPicPr>
          <p:cNvPr id="17413" name="Picture 4" descr="microwave">
            <a:extLst>
              <a:ext uri="{FF2B5EF4-FFF2-40B4-BE49-F238E27FC236}">
                <a16:creationId xmlns:a16="http://schemas.microsoft.com/office/drawing/2014/main" id="{F87F46B1-2D64-4843-B50A-169CCA9680D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603875"/>
            <a:ext cx="19812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a:extLst>
              <a:ext uri="{FF2B5EF4-FFF2-40B4-BE49-F238E27FC236}">
                <a16:creationId xmlns:a16="http://schemas.microsoft.com/office/drawing/2014/main" id="{C7EC031C-52A0-4957-9268-2A0A83F25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743200"/>
            <a:ext cx="14001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6">
            <a:extLst>
              <a:ext uri="{FF2B5EF4-FFF2-40B4-BE49-F238E27FC236}">
                <a16:creationId xmlns:a16="http://schemas.microsoft.com/office/drawing/2014/main" id="{79EABBA6-9CAC-4EE3-B914-BDA9864B8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5410200"/>
            <a:ext cx="21717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8">
            <a:extLst>
              <a:ext uri="{FF2B5EF4-FFF2-40B4-BE49-F238E27FC236}">
                <a16:creationId xmlns:a16="http://schemas.microsoft.com/office/drawing/2014/main" id="{4477552F-C397-4151-965C-77868DC453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600200"/>
            <a:ext cx="144780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9" descr="Skeleton-20-june">
            <a:extLst>
              <a:ext uri="{FF2B5EF4-FFF2-40B4-BE49-F238E27FC236}">
                <a16:creationId xmlns:a16="http://schemas.microsoft.com/office/drawing/2014/main" id="{EEA01DBE-8F53-44F9-8680-C7C59B89987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562600"/>
            <a:ext cx="9779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Hippo Playing with Hoop Animation">
            <a:hlinkClick r:id="rId7"/>
            <a:extLst>
              <a:ext uri="{FF2B5EF4-FFF2-40B4-BE49-F238E27FC236}">
                <a16:creationId xmlns:a16="http://schemas.microsoft.com/office/drawing/2014/main" id="{853F375C-3846-426F-8F7A-EE681EC9D13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57912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Creditcard-01-june">
            <a:extLst>
              <a:ext uri="{FF2B5EF4-FFF2-40B4-BE49-F238E27FC236}">
                <a16:creationId xmlns:a16="http://schemas.microsoft.com/office/drawing/2014/main" id="{BF5D7462-635D-4FE2-A52A-E8042E74A36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5838825"/>
            <a:ext cx="10191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471EFDB-9785-48C6-BC10-5ADFAA756658}"/>
              </a:ext>
            </a:extLst>
          </p:cNvPr>
          <p:cNvSpPr>
            <a:spLocks noGrp="1" noChangeArrowheads="1"/>
          </p:cNvSpPr>
          <p:nvPr>
            <p:ph type="title" idx="4294967295"/>
          </p:nvPr>
        </p:nvSpPr>
        <p:spPr/>
        <p:txBody>
          <a:bodyPr/>
          <a:lstStyle/>
          <a:p>
            <a:pPr eaLnBrk="1" hangingPunct="1"/>
            <a:r>
              <a:rPr lang="en-US" altLang="en-US"/>
              <a:t>Effects of the Inventions</a:t>
            </a:r>
          </a:p>
        </p:txBody>
      </p:sp>
      <p:pic>
        <p:nvPicPr>
          <p:cNvPr id="18435" name="Picture 6" descr="Related image">
            <a:extLst>
              <a:ext uri="{FF2B5EF4-FFF2-40B4-BE49-F238E27FC236}">
                <a16:creationId xmlns:a16="http://schemas.microsoft.com/office/drawing/2014/main" id="{A46D5145-58C8-41CA-91CC-73B010FBF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909" t="7069" r="9091"/>
          <a:stretch>
            <a:fillRect/>
          </a:stretch>
        </p:blipFill>
        <p:spPr bwMode="auto">
          <a:xfrm>
            <a:off x="1295400" y="2362200"/>
            <a:ext cx="67056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2491FA9-E5F7-4E23-9D96-0589511AA1AB}"/>
              </a:ext>
            </a:extLst>
          </p:cNvPr>
          <p:cNvSpPr>
            <a:spLocks noGrp="1" noChangeArrowheads="1"/>
          </p:cNvSpPr>
          <p:nvPr>
            <p:ph type="title"/>
          </p:nvPr>
        </p:nvSpPr>
        <p:spPr>
          <a:xfrm>
            <a:off x="457200" y="274638"/>
            <a:ext cx="8229600" cy="639762"/>
          </a:xfrm>
        </p:spPr>
        <p:txBody>
          <a:bodyPr/>
          <a:lstStyle/>
          <a:p>
            <a:pPr eaLnBrk="1" hangingPunct="1"/>
            <a:r>
              <a:rPr lang="en-US" altLang="en-US" sz="4000" dirty="0"/>
              <a:t> Low Unemployment</a:t>
            </a:r>
          </a:p>
        </p:txBody>
      </p:sp>
      <p:pic>
        <p:nvPicPr>
          <p:cNvPr id="19459" name="Picture 5" descr="Related image">
            <a:extLst>
              <a:ext uri="{FF2B5EF4-FFF2-40B4-BE49-F238E27FC236}">
                <a16:creationId xmlns:a16="http://schemas.microsoft.com/office/drawing/2014/main" id="{0EF43C62-51A0-4492-8220-629124C7A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1447800"/>
            <a:ext cx="819785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FCDE970-78AC-48ED-861B-72799204F3B7}"/>
              </a:ext>
            </a:extLst>
          </p:cNvPr>
          <p:cNvSpPr>
            <a:spLocks noGrp="1" noChangeArrowheads="1"/>
          </p:cNvSpPr>
          <p:nvPr>
            <p:ph type="title" idx="4294967295"/>
          </p:nvPr>
        </p:nvSpPr>
        <p:spPr/>
        <p:txBody>
          <a:bodyPr/>
          <a:lstStyle/>
          <a:p>
            <a:pPr eaLnBrk="1" hangingPunct="1"/>
            <a:r>
              <a:rPr lang="en-US" altLang="en-US" sz="4000" b="1"/>
              <a:t>Low Unemployment = Higher Wages</a:t>
            </a:r>
          </a:p>
        </p:txBody>
      </p:sp>
      <p:sp>
        <p:nvSpPr>
          <p:cNvPr id="24579" name="Rectangle 3">
            <a:extLst>
              <a:ext uri="{FF2B5EF4-FFF2-40B4-BE49-F238E27FC236}">
                <a16:creationId xmlns:a16="http://schemas.microsoft.com/office/drawing/2014/main" id="{E43E535B-6141-44E6-A4F5-D3D19C458D3C}"/>
              </a:ext>
            </a:extLst>
          </p:cNvPr>
          <p:cNvSpPr>
            <a:spLocks noGrp="1" noChangeArrowheads="1"/>
          </p:cNvSpPr>
          <p:nvPr>
            <p:ph type="body" idx="4294967295"/>
          </p:nvPr>
        </p:nvSpPr>
        <p:spPr>
          <a:xfrm>
            <a:off x="457200" y="1600200"/>
            <a:ext cx="8686800" cy="1143000"/>
          </a:xfrm>
        </p:spPr>
        <p:txBody>
          <a:bodyPr/>
          <a:lstStyle/>
          <a:p>
            <a:pPr eaLnBrk="1" hangingPunct="1"/>
            <a:r>
              <a:rPr lang="en-US" altLang="en-US" sz="2800" b="1"/>
              <a:t>Between 1945 and 1960, the </a:t>
            </a:r>
            <a:r>
              <a:rPr lang="en-US" altLang="en-US" sz="2800" b="1">
                <a:solidFill>
                  <a:schemeClr val="accent2"/>
                </a:solidFill>
              </a:rPr>
              <a:t>average annual income per person</a:t>
            </a:r>
            <a:r>
              <a:rPr lang="en-US" altLang="en-US" sz="2800" b="1"/>
              <a:t>, rose considerably.</a:t>
            </a:r>
            <a:r>
              <a:rPr lang="en-US" altLang="en-US" sz="2400" b="1"/>
              <a:t>  </a:t>
            </a:r>
          </a:p>
        </p:txBody>
      </p:sp>
      <p:pic>
        <p:nvPicPr>
          <p:cNvPr id="21508" name="Picture 6" descr="Image result for wages in the united states after WWII">
            <a:extLst>
              <a:ext uri="{FF2B5EF4-FFF2-40B4-BE49-F238E27FC236}">
                <a16:creationId xmlns:a16="http://schemas.microsoft.com/office/drawing/2014/main" id="{0A68540C-178E-4EF4-A731-8AD2642A9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0838"/>
            <a:ext cx="38481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wipe(left)">
                                      <p:cBhvr>
                                        <p:cTn id="11"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C2B4125-F243-4A9A-B088-3E67A88CDCC3}"/>
              </a:ext>
            </a:extLst>
          </p:cNvPr>
          <p:cNvSpPr>
            <a:spLocks noGrp="1" noChangeArrowheads="1"/>
          </p:cNvSpPr>
          <p:nvPr>
            <p:ph type="title" idx="4294967295"/>
          </p:nvPr>
        </p:nvSpPr>
        <p:spPr/>
        <p:txBody>
          <a:bodyPr/>
          <a:lstStyle/>
          <a:p>
            <a:pPr eaLnBrk="1" hangingPunct="1"/>
            <a:r>
              <a:rPr lang="en-US" altLang="en-US" b="1"/>
              <a:t>Changes in the Work force</a:t>
            </a:r>
          </a:p>
        </p:txBody>
      </p:sp>
      <p:sp>
        <p:nvSpPr>
          <p:cNvPr id="25603" name="Rectangle 3">
            <a:extLst>
              <a:ext uri="{FF2B5EF4-FFF2-40B4-BE49-F238E27FC236}">
                <a16:creationId xmlns:a16="http://schemas.microsoft.com/office/drawing/2014/main" id="{6C8E641B-A140-4094-A9D4-FE9F41314EDD}"/>
              </a:ext>
            </a:extLst>
          </p:cNvPr>
          <p:cNvSpPr>
            <a:spLocks noGrp="1" noChangeArrowheads="1"/>
          </p:cNvSpPr>
          <p:nvPr>
            <p:ph type="body" sz="half" idx="4294967295"/>
          </p:nvPr>
        </p:nvSpPr>
        <p:spPr>
          <a:xfrm>
            <a:off x="152400" y="1524000"/>
            <a:ext cx="3810000" cy="1447800"/>
          </a:xfrm>
        </p:spPr>
        <p:txBody>
          <a:bodyPr/>
          <a:lstStyle/>
          <a:p>
            <a:pPr eaLnBrk="1" hangingPunct="1">
              <a:lnSpc>
                <a:spcPct val="90000"/>
              </a:lnSpc>
              <a:buFontTx/>
              <a:buNone/>
            </a:pPr>
            <a:r>
              <a:rPr lang="en-US" altLang="en-US" sz="2400" b="1">
                <a:solidFill>
                  <a:schemeClr val="accent2"/>
                </a:solidFill>
              </a:rPr>
              <a:t>White Collar Workers</a:t>
            </a:r>
          </a:p>
          <a:p>
            <a:pPr eaLnBrk="1" hangingPunct="1">
              <a:lnSpc>
                <a:spcPct val="90000"/>
              </a:lnSpc>
            </a:pPr>
            <a:r>
              <a:rPr lang="en-US" altLang="en-US" sz="2000" b="1"/>
              <a:t>Corporate expansion created more white-collar jobs.</a:t>
            </a:r>
          </a:p>
        </p:txBody>
      </p:sp>
      <p:sp>
        <p:nvSpPr>
          <p:cNvPr id="25604" name="Rectangle 4">
            <a:extLst>
              <a:ext uri="{FF2B5EF4-FFF2-40B4-BE49-F238E27FC236}">
                <a16:creationId xmlns:a16="http://schemas.microsoft.com/office/drawing/2014/main" id="{6B4D6667-5BD9-45AD-8370-CDAA79D60357}"/>
              </a:ext>
            </a:extLst>
          </p:cNvPr>
          <p:cNvSpPr>
            <a:spLocks noGrp="1" noChangeArrowheads="1"/>
          </p:cNvSpPr>
          <p:nvPr>
            <p:ph type="body" sz="half" idx="4294967295"/>
          </p:nvPr>
        </p:nvSpPr>
        <p:spPr>
          <a:xfrm>
            <a:off x="5334000" y="1527175"/>
            <a:ext cx="3810000" cy="4343400"/>
          </a:xfrm>
        </p:spPr>
        <p:txBody>
          <a:bodyPr/>
          <a:lstStyle/>
          <a:p>
            <a:pPr eaLnBrk="1" hangingPunct="1">
              <a:lnSpc>
                <a:spcPct val="90000"/>
              </a:lnSpc>
              <a:buFontTx/>
              <a:buNone/>
            </a:pPr>
            <a:r>
              <a:rPr lang="en-US" altLang="en-US" sz="2400" b="1">
                <a:solidFill>
                  <a:schemeClr val="accent2"/>
                </a:solidFill>
              </a:rPr>
              <a:t>Blue Collar Workers</a:t>
            </a:r>
          </a:p>
          <a:p>
            <a:pPr eaLnBrk="1" hangingPunct="1">
              <a:lnSpc>
                <a:spcPct val="90000"/>
              </a:lnSpc>
            </a:pPr>
            <a:r>
              <a:rPr lang="en-US" altLang="en-US" sz="2000" b="1"/>
              <a:t>New machines reduced the number of manual labor-intensive jobs.</a:t>
            </a:r>
          </a:p>
          <a:p>
            <a:pPr eaLnBrk="1" hangingPunct="1">
              <a:lnSpc>
                <a:spcPct val="90000"/>
              </a:lnSpc>
            </a:pPr>
            <a:r>
              <a:rPr lang="en-US" altLang="en-US" sz="2000" b="1"/>
              <a:t>Working conditions and wages improved.</a:t>
            </a:r>
          </a:p>
          <a:p>
            <a:pPr eaLnBrk="1" hangingPunct="1">
              <a:lnSpc>
                <a:spcPct val="90000"/>
              </a:lnSpc>
              <a:buFontTx/>
              <a:buNone/>
            </a:pPr>
            <a:endParaRPr lang="en-US" altLang="en-US" sz="2000" b="1"/>
          </a:p>
        </p:txBody>
      </p:sp>
      <p:pic>
        <p:nvPicPr>
          <p:cNvPr id="25609" name="Picture 9" descr="22569855">
            <a:extLst>
              <a:ext uri="{FF2B5EF4-FFF2-40B4-BE49-F238E27FC236}">
                <a16:creationId xmlns:a16="http://schemas.microsoft.com/office/drawing/2014/main" id="{26C00003-4905-4FD6-A874-747B58027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243046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8" descr="http://cdn.dipity.com/uploads/events/e08dd368783b44c9a688046f1925f345_1M.png">
            <a:extLst>
              <a:ext uri="{FF2B5EF4-FFF2-40B4-BE49-F238E27FC236}">
                <a16:creationId xmlns:a16="http://schemas.microsoft.com/office/drawing/2014/main" id="{DAE9549F-5052-4F29-9502-224DCC534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3916363"/>
            <a:ext cx="2714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6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4">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6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P spid="2560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FF76B95-A04E-4180-BA57-B60E460942CE}"/>
              </a:ext>
            </a:extLst>
          </p:cNvPr>
          <p:cNvSpPr>
            <a:spLocks noGrp="1" noChangeArrowheads="1"/>
          </p:cNvSpPr>
          <p:nvPr>
            <p:ph type="title" idx="4294967295"/>
          </p:nvPr>
        </p:nvSpPr>
        <p:spPr/>
        <p:txBody>
          <a:bodyPr/>
          <a:lstStyle/>
          <a:p>
            <a:pPr eaLnBrk="1" hangingPunct="1"/>
            <a:r>
              <a:rPr lang="en-US" altLang="en-US" b="1"/>
              <a:t>The Baby Boom</a:t>
            </a:r>
          </a:p>
        </p:txBody>
      </p:sp>
      <p:sp>
        <p:nvSpPr>
          <p:cNvPr id="26627" name="Rectangle 3">
            <a:extLst>
              <a:ext uri="{FF2B5EF4-FFF2-40B4-BE49-F238E27FC236}">
                <a16:creationId xmlns:a16="http://schemas.microsoft.com/office/drawing/2014/main" id="{7B144F16-187E-4421-86FB-AD8C66CD575D}"/>
              </a:ext>
            </a:extLst>
          </p:cNvPr>
          <p:cNvSpPr>
            <a:spLocks noGrp="1" noChangeArrowheads="1"/>
          </p:cNvSpPr>
          <p:nvPr>
            <p:ph type="body" sz="half" idx="4294967295"/>
          </p:nvPr>
        </p:nvSpPr>
        <p:spPr>
          <a:xfrm>
            <a:off x="457200" y="1219200"/>
            <a:ext cx="4038600" cy="4525963"/>
          </a:xfrm>
        </p:spPr>
        <p:txBody>
          <a:bodyPr/>
          <a:lstStyle/>
          <a:p>
            <a:pPr marL="0" indent="0" eaLnBrk="1" hangingPunct="1">
              <a:lnSpc>
                <a:spcPct val="90000"/>
              </a:lnSpc>
              <a:buFontTx/>
              <a:buNone/>
            </a:pPr>
            <a:r>
              <a:rPr lang="en-US" altLang="en-US" sz="2400" b="1"/>
              <a:t>The </a:t>
            </a:r>
            <a:r>
              <a:rPr lang="en-US" altLang="en-US" sz="2400" b="1">
                <a:solidFill>
                  <a:schemeClr val="accent2"/>
                </a:solidFill>
              </a:rPr>
              <a:t>baby boom</a:t>
            </a:r>
            <a:r>
              <a:rPr lang="en-US" altLang="en-US" sz="2400" b="1"/>
              <a:t>, </a:t>
            </a:r>
            <a:r>
              <a:rPr lang="en-US" altLang="en-US" sz="2400" b="1">
                <a:solidFill>
                  <a:schemeClr val="accent2"/>
                </a:solidFill>
              </a:rPr>
              <a:t>or rise in birth rates</a:t>
            </a:r>
            <a:r>
              <a:rPr lang="en-US" altLang="en-US" sz="2400" b="1"/>
              <a:t>, that had begun in the 1940s continued into the 1950s.</a:t>
            </a:r>
          </a:p>
        </p:txBody>
      </p:sp>
      <p:pic>
        <p:nvPicPr>
          <p:cNvPr id="26629" name="Picture 5">
            <a:extLst>
              <a:ext uri="{FF2B5EF4-FFF2-40B4-BE49-F238E27FC236}">
                <a16:creationId xmlns:a16="http://schemas.microsoft.com/office/drawing/2014/main" id="{3355CAA7-6EFC-4AC6-9841-6B8E82FE7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362200"/>
            <a:ext cx="536575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a16="http://schemas.microsoft.com/office/drawing/2014/main" id="{29E5FDAC-6EF2-4C86-8D23-3B105DB26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62200"/>
            <a:ext cx="536575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a:extLst>
              <a:ext uri="{FF2B5EF4-FFF2-40B4-BE49-F238E27FC236}">
                <a16:creationId xmlns:a16="http://schemas.microsoft.com/office/drawing/2014/main" id="{FF2C61C7-C216-4E4B-82C3-58BA2D467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438400"/>
            <a:ext cx="536575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5" descr="Baby-03-june">
            <a:extLst>
              <a:ext uri="{FF2B5EF4-FFF2-40B4-BE49-F238E27FC236}">
                <a16:creationId xmlns:a16="http://schemas.microsoft.com/office/drawing/2014/main" id="{51DF66F3-9565-4452-A070-BB13A439F92F}"/>
              </a:ext>
            </a:extLst>
          </p:cNvPr>
          <p:cNvPicPr>
            <a:picLocks noGrp="1" noChangeAspect="1" noChangeArrowheads="1" noCrop="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33400" y="3886200"/>
            <a:ext cx="190182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6629"/>
                                        </p:tgtEl>
                                        <p:attrNameLst>
                                          <p:attrName>style.visibility</p:attrName>
                                        </p:attrNameLst>
                                      </p:cBhvr>
                                      <p:to>
                                        <p:strVal val="visible"/>
                                      </p:to>
                                    </p:set>
                                    <p:animEffect transition="in" filter="dissolve">
                                      <p:cBhvr>
                                        <p:cTn id="13" dur="500"/>
                                        <p:tgtEl>
                                          <p:spTgt spid="2662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6630"/>
                                        </p:tgtEl>
                                        <p:attrNameLst>
                                          <p:attrName>style.visibility</p:attrName>
                                        </p:attrNameLst>
                                      </p:cBhvr>
                                      <p:to>
                                        <p:strVal val="visible"/>
                                      </p:to>
                                    </p:set>
                                    <p:animEffect transition="in" filter="wipe(left)">
                                      <p:cBhvr>
                                        <p:cTn id="18" dur="500"/>
                                        <p:tgtEl>
                                          <p:spTgt spid="266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6631"/>
                                        </p:tgtEl>
                                        <p:attrNameLst>
                                          <p:attrName>style.visibility</p:attrName>
                                        </p:attrNameLst>
                                      </p:cBhvr>
                                      <p:to>
                                        <p:strVal val="visible"/>
                                      </p:to>
                                    </p:set>
                                    <p:animEffect transition="in" filter="dissolve">
                                      <p:cBhvr>
                                        <p:cTn id="23"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66A2F3F-AA97-47D4-A643-AAD801F6566A}"/>
              </a:ext>
            </a:extLst>
          </p:cNvPr>
          <p:cNvSpPr>
            <a:spLocks noGrp="1" noChangeArrowheads="1"/>
          </p:cNvSpPr>
          <p:nvPr>
            <p:ph type="title" idx="4294967295"/>
          </p:nvPr>
        </p:nvSpPr>
        <p:spPr>
          <a:xfrm>
            <a:off x="457200" y="0"/>
            <a:ext cx="8229600" cy="1143000"/>
          </a:xfrm>
        </p:spPr>
        <p:txBody>
          <a:bodyPr/>
          <a:lstStyle/>
          <a:p>
            <a:pPr eaLnBrk="1" hangingPunct="1"/>
            <a:r>
              <a:rPr lang="en-US" altLang="en-US" b="1"/>
              <a:t>Suburbs</a:t>
            </a:r>
          </a:p>
        </p:txBody>
      </p:sp>
      <p:sp>
        <p:nvSpPr>
          <p:cNvPr id="27651" name="Rectangle 3">
            <a:extLst>
              <a:ext uri="{FF2B5EF4-FFF2-40B4-BE49-F238E27FC236}">
                <a16:creationId xmlns:a16="http://schemas.microsoft.com/office/drawing/2014/main" id="{F3F470AD-6C6D-4533-B1E4-1A16BC37222C}"/>
              </a:ext>
            </a:extLst>
          </p:cNvPr>
          <p:cNvSpPr>
            <a:spLocks noGrp="1" noChangeArrowheads="1"/>
          </p:cNvSpPr>
          <p:nvPr>
            <p:ph type="body" sz="half" idx="4294967295"/>
          </p:nvPr>
        </p:nvSpPr>
        <p:spPr>
          <a:xfrm>
            <a:off x="304800" y="1524000"/>
            <a:ext cx="4033838" cy="4525963"/>
          </a:xfrm>
        </p:spPr>
        <p:txBody>
          <a:bodyPr/>
          <a:lstStyle/>
          <a:p>
            <a:pPr eaLnBrk="1" hangingPunct="1">
              <a:buFontTx/>
              <a:buNone/>
            </a:pPr>
            <a:r>
              <a:rPr lang="en-US" altLang="en-US" sz="2000" b="1">
                <a:solidFill>
                  <a:schemeClr val="accent2"/>
                </a:solidFill>
              </a:rPr>
              <a:t>Suburban Growth</a:t>
            </a:r>
          </a:p>
          <a:p>
            <a:pPr eaLnBrk="1" hangingPunct="1"/>
            <a:r>
              <a:rPr lang="en-US" altLang="en-US" sz="2000" b="1"/>
              <a:t>The GI Bill of Rights gave returning soldiers low-income mortgages, enabling many to buy homes in newly built </a:t>
            </a:r>
            <a:r>
              <a:rPr lang="en-US" altLang="en-US" sz="2400" b="1">
                <a:solidFill>
                  <a:srgbClr val="FF0000"/>
                </a:solidFill>
              </a:rPr>
              <a:t>suburbs.</a:t>
            </a:r>
          </a:p>
          <a:p>
            <a:pPr lvl="1" eaLnBrk="1" hangingPunct="1"/>
            <a:r>
              <a:rPr lang="en-US" altLang="en-US" sz="1800" b="1"/>
              <a:t>Residential community surrounding a city.</a:t>
            </a:r>
          </a:p>
          <a:p>
            <a:pPr lvl="1" eaLnBrk="1" hangingPunct="1">
              <a:buFontTx/>
              <a:buNone/>
            </a:pPr>
            <a:endParaRPr lang="en-US" altLang="en-US" sz="1800" b="1"/>
          </a:p>
        </p:txBody>
      </p:sp>
      <p:sp>
        <p:nvSpPr>
          <p:cNvPr id="27652" name="Rectangle 4">
            <a:extLst>
              <a:ext uri="{FF2B5EF4-FFF2-40B4-BE49-F238E27FC236}">
                <a16:creationId xmlns:a16="http://schemas.microsoft.com/office/drawing/2014/main" id="{24D9671F-5595-4880-A125-FDE343C31992}"/>
              </a:ext>
            </a:extLst>
          </p:cNvPr>
          <p:cNvSpPr>
            <a:spLocks noGrp="1" noChangeArrowheads="1"/>
          </p:cNvSpPr>
          <p:nvPr>
            <p:ph type="body" sz="half" idx="4294967295"/>
          </p:nvPr>
        </p:nvSpPr>
        <p:spPr>
          <a:xfrm>
            <a:off x="4652963" y="1600200"/>
            <a:ext cx="4033837" cy="4525963"/>
          </a:xfrm>
        </p:spPr>
        <p:txBody>
          <a:bodyPr/>
          <a:lstStyle/>
          <a:p>
            <a:pPr eaLnBrk="1" hangingPunct="1"/>
            <a:endParaRPr lang="en-US" altLang="en-US" sz="2800"/>
          </a:p>
        </p:txBody>
      </p:sp>
      <p:pic>
        <p:nvPicPr>
          <p:cNvPr id="24581" name="Picture 9" descr="Levittown%20aerial%20Route%2013">
            <a:extLst>
              <a:ext uri="{FF2B5EF4-FFF2-40B4-BE49-F238E27FC236}">
                <a16:creationId xmlns:a16="http://schemas.microsoft.com/office/drawing/2014/main" id="{28B98AC7-5540-491E-B9A8-02711304A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066800"/>
            <a:ext cx="42862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descr="levittown2">
            <a:extLst>
              <a:ext uri="{FF2B5EF4-FFF2-40B4-BE49-F238E27FC236}">
                <a16:creationId xmlns:a16="http://schemas.microsoft.com/office/drawing/2014/main" id="{37C0F30C-7FD3-4F88-ADA2-0204EA353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73575"/>
            <a:ext cx="30956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anim calcmode="lin" valueType="num">
                                      <p:cBhvr>
                                        <p:cTn id="15"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6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fade">
                                      <p:cBhvr>
                                        <p:cTn id="21" dur="500"/>
                                        <p:tgtEl>
                                          <p:spTgt spid="27651">
                                            <p:txEl>
                                              <p:pRg st="1" end="1"/>
                                            </p:txEl>
                                          </p:spTgt>
                                        </p:tgtEl>
                                      </p:cBhvr>
                                    </p:animEffect>
                                    <p:anim calcmode="lin" valueType="num">
                                      <p:cBhvr>
                                        <p:cTn id="22"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651">
                                            <p:txEl>
                                              <p:pRg st="1" end="1"/>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27651">
                                            <p:txEl>
                                              <p:pRg st="2" end="2"/>
                                            </p:txEl>
                                          </p:spTgt>
                                        </p:tgtEl>
                                        <p:attrNameLst>
                                          <p:attrName>style.visibility</p:attrName>
                                        </p:attrNameLst>
                                      </p:cBhvr>
                                      <p:to>
                                        <p:strVal val="visible"/>
                                      </p:to>
                                    </p:set>
                                    <p:animEffect transition="in" filter="fade">
                                      <p:cBhvr>
                                        <p:cTn id="26" dur="500"/>
                                        <p:tgtEl>
                                          <p:spTgt spid="27651">
                                            <p:txEl>
                                              <p:pRg st="2" end="2"/>
                                            </p:txEl>
                                          </p:spTgt>
                                        </p:tgtEl>
                                      </p:cBhvr>
                                    </p:animEffect>
                                    <p:anim calcmode="lin" valueType="num">
                                      <p:cBhvr>
                                        <p:cTn id="27"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76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4" presetClass="entr" presetSubtype="0" fill="hold" grpId="0" nodeType="clickEffect" nodePh="1">
                                  <p:stCondLst>
                                    <p:cond delay="0"/>
                                  </p:stCondLst>
                                  <p:endCondLst>
                                    <p:cond evt="begin" delay="0">
                                      <p:tn val="31"/>
                                    </p:cond>
                                  </p:endCondLst>
                                  <p:childTnLst>
                                    <p:set>
                                      <p:cBhvr>
                                        <p:cTn id="32" dur="1" fill="hold">
                                          <p:stCondLst>
                                            <p:cond delay="0"/>
                                          </p:stCondLst>
                                        </p:cTn>
                                        <p:tgtEl>
                                          <p:spTgt spid="27652">
                                            <p:txEl>
                                              <p:pRg st="0" end="0"/>
                                            </p:txEl>
                                          </p:spTgt>
                                        </p:tgtEl>
                                        <p:attrNameLst>
                                          <p:attrName>style.visibility</p:attrName>
                                        </p:attrNameLst>
                                      </p:cBhvr>
                                      <p:to>
                                        <p:strVal val="visible"/>
                                      </p:to>
                                    </p:set>
                                    <p:animEffect transition="in" filter="fade">
                                      <p:cBhvr>
                                        <p:cTn id="33" dur="500"/>
                                        <p:tgtEl>
                                          <p:spTgt spid="27652">
                                            <p:txEl>
                                              <p:pRg st="0" end="0"/>
                                            </p:txEl>
                                          </p:spTgt>
                                        </p:tgtEl>
                                      </p:cBhvr>
                                    </p:animEffect>
                                    <p:anim calcmode="lin" valueType="num">
                                      <p:cBhvr>
                                        <p:cTn id="34"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27652">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P spid="2765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59D4982-3B05-466E-9AF2-F1055E71E0C9}"/>
              </a:ext>
            </a:extLst>
          </p:cNvPr>
          <p:cNvSpPr>
            <a:spLocks noGrp="1" noChangeArrowheads="1"/>
          </p:cNvSpPr>
          <p:nvPr>
            <p:ph type="title"/>
          </p:nvPr>
        </p:nvSpPr>
        <p:spPr/>
        <p:txBody>
          <a:bodyPr/>
          <a:lstStyle/>
          <a:p>
            <a:pPr eaLnBrk="1" hangingPunct="1"/>
            <a:r>
              <a:rPr lang="en-US" altLang="en-US"/>
              <a:t>Levitt Towns</a:t>
            </a:r>
          </a:p>
        </p:txBody>
      </p:sp>
      <p:sp>
        <p:nvSpPr>
          <p:cNvPr id="25603" name="Rectangle 3">
            <a:extLst>
              <a:ext uri="{FF2B5EF4-FFF2-40B4-BE49-F238E27FC236}">
                <a16:creationId xmlns:a16="http://schemas.microsoft.com/office/drawing/2014/main" id="{FB200301-1BDA-46E8-ADDE-0B7D7FF4484C}"/>
              </a:ext>
            </a:extLst>
          </p:cNvPr>
          <p:cNvSpPr>
            <a:spLocks noGrp="1" noChangeArrowheads="1"/>
          </p:cNvSpPr>
          <p:nvPr>
            <p:ph type="body" idx="1"/>
          </p:nvPr>
        </p:nvSpPr>
        <p:spPr>
          <a:xfrm>
            <a:off x="457200" y="1600200"/>
            <a:ext cx="8305800" cy="1905000"/>
          </a:xfrm>
        </p:spPr>
        <p:txBody>
          <a:bodyPr/>
          <a:lstStyle/>
          <a:p>
            <a:pPr eaLnBrk="1" hangingPunct="1">
              <a:lnSpc>
                <a:spcPct val="80000"/>
              </a:lnSpc>
            </a:pPr>
            <a:r>
              <a:rPr lang="en-US" altLang="en-US" sz="2000" b="1"/>
              <a:t>Developers such as William J. Levitt built entire communities quickly and on one mold, using preassembled materials.</a:t>
            </a:r>
          </a:p>
          <a:p>
            <a:pPr eaLnBrk="1" hangingPunct="1">
              <a:lnSpc>
                <a:spcPct val="80000"/>
              </a:lnSpc>
            </a:pPr>
            <a:endParaRPr lang="en-US" altLang="en-US" sz="2000" b="1"/>
          </a:p>
          <a:p>
            <a:pPr eaLnBrk="1" hangingPunct="1">
              <a:lnSpc>
                <a:spcPct val="80000"/>
              </a:lnSpc>
            </a:pPr>
            <a:r>
              <a:rPr lang="en-US" altLang="en-US" sz="2000" b="1"/>
              <a:t>Although most Americans enjoyed living in communities such as Levitt’s, others complained that the new developments lacked variety.</a:t>
            </a:r>
          </a:p>
          <a:p>
            <a:pPr eaLnBrk="1" hangingPunct="1">
              <a:lnSpc>
                <a:spcPct val="80000"/>
              </a:lnSpc>
            </a:pPr>
            <a:endParaRPr lang="en-US" altLang="en-US" sz="2000"/>
          </a:p>
        </p:txBody>
      </p:sp>
      <p:pic>
        <p:nvPicPr>
          <p:cNvPr id="25604" name="Picture 5" descr="levittown">
            <a:extLst>
              <a:ext uri="{FF2B5EF4-FFF2-40B4-BE49-F238E27FC236}">
                <a16:creationId xmlns:a16="http://schemas.microsoft.com/office/drawing/2014/main" id="{2962209B-6904-4014-95AE-0901B1575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800"/>
            <a:ext cx="4410075"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levittcapeplan">
            <a:extLst>
              <a:ext uri="{FF2B5EF4-FFF2-40B4-BE49-F238E27FC236}">
                <a16:creationId xmlns:a16="http://schemas.microsoft.com/office/drawing/2014/main" id="{8633F681-C09C-48CA-81A6-A1472C61B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379788"/>
            <a:ext cx="41148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9" name="Rectangle 7">
            <a:extLst>
              <a:ext uri="{FF2B5EF4-FFF2-40B4-BE49-F238E27FC236}">
                <a16:creationId xmlns:a16="http://schemas.microsoft.com/office/drawing/2014/main" id="{5BAB8C4C-A9BD-412A-9D8B-E4759BABA7B9}"/>
              </a:ext>
            </a:extLst>
          </p:cNvPr>
          <p:cNvSpPr>
            <a:spLocks noGrp="1" noChangeArrowheads="1"/>
          </p:cNvSpPr>
          <p:nvPr>
            <p:ph type="title" idx="4294967295"/>
          </p:nvPr>
        </p:nvSpPr>
        <p:spPr/>
        <p:txBody>
          <a:bodyPr/>
          <a:lstStyle/>
          <a:p>
            <a:pPr eaLnBrk="1" hangingPunct="1"/>
            <a:r>
              <a:rPr lang="en-US" altLang="en-US" b="1">
                <a:solidFill>
                  <a:schemeClr val="tx1"/>
                </a:solidFill>
              </a:rPr>
              <a:t>Cars and Highways</a:t>
            </a:r>
            <a:br>
              <a:rPr lang="en-US" altLang="en-US" b="1">
                <a:solidFill>
                  <a:schemeClr val="folHlink"/>
                </a:solidFill>
              </a:rPr>
            </a:br>
            <a:endParaRPr lang="en-US" altLang="en-US" b="1">
              <a:solidFill>
                <a:schemeClr val="folHlink"/>
              </a:solidFill>
            </a:endParaRPr>
          </a:p>
        </p:txBody>
      </p:sp>
      <p:sp>
        <p:nvSpPr>
          <p:cNvPr id="28674" name="Rectangle 2">
            <a:extLst>
              <a:ext uri="{FF2B5EF4-FFF2-40B4-BE49-F238E27FC236}">
                <a16:creationId xmlns:a16="http://schemas.microsoft.com/office/drawing/2014/main" id="{C88BFCA2-B87D-4256-BC73-CF7CABD700F4}"/>
              </a:ext>
            </a:extLst>
          </p:cNvPr>
          <p:cNvSpPr>
            <a:spLocks noGrp="1" noChangeArrowheads="1"/>
          </p:cNvSpPr>
          <p:nvPr>
            <p:ph type="body" idx="4294967295"/>
          </p:nvPr>
        </p:nvSpPr>
        <p:spPr>
          <a:xfrm>
            <a:off x="457200" y="838200"/>
            <a:ext cx="8229600" cy="1905000"/>
          </a:xfrm>
        </p:spPr>
        <p:txBody>
          <a:bodyPr/>
          <a:lstStyle/>
          <a:p>
            <a:pPr eaLnBrk="1" hangingPunct="1">
              <a:lnSpc>
                <a:spcPct val="80000"/>
              </a:lnSpc>
            </a:pPr>
            <a:r>
              <a:rPr lang="en-US" altLang="en-US" sz="2400" b="1"/>
              <a:t>The growth of suburbs led more Americans to rely on cars for everyday transportation.</a:t>
            </a:r>
          </a:p>
          <a:p>
            <a:pPr eaLnBrk="1" hangingPunct="1">
              <a:lnSpc>
                <a:spcPct val="80000"/>
              </a:lnSpc>
            </a:pPr>
            <a:r>
              <a:rPr lang="en-US" altLang="en-US" sz="2400" b="1"/>
              <a:t>Cars became part of American culture as new businesses such as drive-in movies emerged.</a:t>
            </a:r>
            <a:r>
              <a:rPr lang="en-US" altLang="en-US" sz="2800" b="1"/>
              <a:t> </a:t>
            </a:r>
          </a:p>
          <a:p>
            <a:pPr eaLnBrk="1" hangingPunct="1">
              <a:lnSpc>
                <a:spcPct val="80000"/>
              </a:lnSpc>
            </a:pPr>
            <a:endParaRPr lang="en-US" altLang="en-US" sz="2800" b="1"/>
          </a:p>
        </p:txBody>
      </p:sp>
      <p:pic>
        <p:nvPicPr>
          <p:cNvPr id="26628" name="Picture 5" descr="Muntz-Jet-resized">
            <a:extLst>
              <a:ext uri="{FF2B5EF4-FFF2-40B4-BE49-F238E27FC236}">
                <a16:creationId xmlns:a16="http://schemas.microsoft.com/office/drawing/2014/main" id="{E57F10FC-DEFC-49A1-80E4-B397B459E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32075"/>
            <a:ext cx="41148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firstdrivein">
            <a:extLst>
              <a:ext uri="{FF2B5EF4-FFF2-40B4-BE49-F238E27FC236}">
                <a16:creationId xmlns:a16="http://schemas.microsoft.com/office/drawing/2014/main" id="{6920040B-455A-400D-94E6-3D6D56057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070350"/>
            <a:ext cx="5029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fade">
                                      <p:cBhvr>
                                        <p:cTn id="7" dur="800" decel="100000"/>
                                        <p:tgtEl>
                                          <p:spTgt spid="28679"/>
                                        </p:tgtEl>
                                      </p:cBhvr>
                                    </p:animEffect>
                                    <p:anim calcmode="lin" valueType="num">
                                      <p:cBhvr>
                                        <p:cTn id="8" dur="800" decel="100000" fill="hold"/>
                                        <p:tgtEl>
                                          <p:spTgt spid="28679"/>
                                        </p:tgtEl>
                                        <p:attrNameLst>
                                          <p:attrName>style.rotation</p:attrName>
                                        </p:attrNameLst>
                                      </p:cBhvr>
                                      <p:tavLst>
                                        <p:tav tm="0">
                                          <p:val>
                                            <p:fltVal val="-90"/>
                                          </p:val>
                                        </p:tav>
                                        <p:tav tm="100000">
                                          <p:val>
                                            <p:fltVal val="0"/>
                                          </p:val>
                                        </p:tav>
                                      </p:tavLst>
                                    </p:anim>
                                    <p:anim calcmode="lin" valueType="num">
                                      <p:cBhvr>
                                        <p:cTn id="9" dur="800" decel="100000" fill="hold"/>
                                        <p:tgtEl>
                                          <p:spTgt spid="28679"/>
                                        </p:tgtEl>
                                        <p:attrNameLst>
                                          <p:attrName>ppt_x</p:attrName>
                                        </p:attrNameLst>
                                      </p:cBhvr>
                                      <p:tavLst>
                                        <p:tav tm="0">
                                          <p:val>
                                            <p:strVal val="#ppt_x+0.4"/>
                                          </p:val>
                                        </p:tav>
                                        <p:tav tm="100000">
                                          <p:val>
                                            <p:strVal val="#ppt_x-0.05"/>
                                          </p:val>
                                        </p:tav>
                                      </p:tavLst>
                                    </p:anim>
                                    <p:anim calcmode="lin" valueType="num">
                                      <p:cBhvr>
                                        <p:cTn id="10" dur="800" decel="100000" fill="hold"/>
                                        <p:tgtEl>
                                          <p:spTgt spid="2867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67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679"/>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8674">
                                            <p:txEl>
                                              <p:pRg st="0" end="0"/>
                                            </p:txEl>
                                          </p:spTgt>
                                        </p:tgtEl>
                                        <p:attrNameLst>
                                          <p:attrName>style.visibility</p:attrName>
                                        </p:attrNameLst>
                                      </p:cBhvr>
                                      <p:to>
                                        <p:strVal val="visible"/>
                                      </p:to>
                                    </p:set>
                                    <p:animEffect transition="in" filter="fade">
                                      <p:cBhvr>
                                        <p:cTn id="17" dur="1000"/>
                                        <p:tgtEl>
                                          <p:spTgt spid="28674">
                                            <p:txEl>
                                              <p:pRg st="0" end="0"/>
                                            </p:txEl>
                                          </p:spTgt>
                                        </p:tgtEl>
                                      </p:cBhvr>
                                    </p:animEffect>
                                    <p:anim calcmode="lin" valueType="num">
                                      <p:cBhvr>
                                        <p:cTn id="18" dur="10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86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8674">
                                            <p:txEl>
                                              <p:pRg st="1" end="1"/>
                                            </p:txEl>
                                          </p:spTgt>
                                        </p:tgtEl>
                                        <p:attrNameLst>
                                          <p:attrName>style.visibility</p:attrName>
                                        </p:attrNameLst>
                                      </p:cBhvr>
                                      <p:to>
                                        <p:strVal val="visible"/>
                                      </p:to>
                                    </p:set>
                                    <p:animEffect transition="in" filter="fade">
                                      <p:cBhvr>
                                        <p:cTn id="24" dur="1000"/>
                                        <p:tgtEl>
                                          <p:spTgt spid="28674">
                                            <p:txEl>
                                              <p:pRg st="1" end="1"/>
                                            </p:txEl>
                                          </p:spTgt>
                                        </p:tgtEl>
                                      </p:cBhvr>
                                    </p:animEffect>
                                    <p:anim calcmode="lin" valueType="num">
                                      <p:cBhvr>
                                        <p:cTn id="25" dur="10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86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7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028A-FA56-402F-B767-BA473CA262DD}"/>
              </a:ext>
            </a:extLst>
          </p:cNvPr>
          <p:cNvSpPr>
            <a:spLocks noGrp="1"/>
          </p:cNvSpPr>
          <p:nvPr>
            <p:ph type="ctrTitle"/>
          </p:nvPr>
        </p:nvSpPr>
        <p:spPr/>
        <p:txBody>
          <a:bodyPr/>
          <a:lstStyle/>
          <a:p>
            <a:r>
              <a:rPr lang="en-US" dirty="0"/>
              <a:t>B.W. 11/21</a:t>
            </a:r>
          </a:p>
        </p:txBody>
      </p:sp>
      <p:sp>
        <p:nvSpPr>
          <p:cNvPr id="3" name="Subtitle 2">
            <a:extLst>
              <a:ext uri="{FF2B5EF4-FFF2-40B4-BE49-F238E27FC236}">
                <a16:creationId xmlns:a16="http://schemas.microsoft.com/office/drawing/2014/main" id="{7F3B69DD-9A91-4EC6-8CC2-ADC45B9A16C8}"/>
              </a:ext>
            </a:extLst>
          </p:cNvPr>
          <p:cNvSpPr>
            <a:spLocks noGrp="1"/>
          </p:cNvSpPr>
          <p:nvPr>
            <p:ph type="subTitle" idx="1"/>
          </p:nvPr>
        </p:nvSpPr>
        <p:spPr/>
        <p:txBody>
          <a:bodyPr/>
          <a:lstStyle/>
          <a:p>
            <a:r>
              <a:rPr lang="en-US" dirty="0"/>
              <a:t>How did the Federal Aid Highway Act impact the economic boom of the 1950’s</a:t>
            </a:r>
          </a:p>
        </p:txBody>
      </p:sp>
    </p:spTree>
    <p:extLst>
      <p:ext uri="{BB962C8B-B14F-4D97-AF65-F5344CB8AC3E}">
        <p14:creationId xmlns:p14="http://schemas.microsoft.com/office/powerpoint/2010/main" val="65336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6986115-6338-4F30-A556-9400137CC74C}"/>
              </a:ext>
            </a:extLst>
          </p:cNvPr>
          <p:cNvSpPr>
            <a:spLocks noGrp="1" noChangeArrowheads="1"/>
          </p:cNvSpPr>
          <p:nvPr>
            <p:ph type="title" idx="4294967295"/>
          </p:nvPr>
        </p:nvSpPr>
        <p:spPr>
          <a:xfrm>
            <a:off x="533400" y="2320925"/>
            <a:ext cx="8229600" cy="1143000"/>
          </a:xfrm>
        </p:spPr>
        <p:txBody>
          <a:bodyPr/>
          <a:lstStyle/>
          <a:p>
            <a:pPr eaLnBrk="1" hangingPunct="1"/>
            <a:r>
              <a:rPr lang="en-US" altLang="en-US" b="1"/>
              <a:t>1950’s Inventions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170208">
            <a:extLst>
              <a:ext uri="{FF2B5EF4-FFF2-40B4-BE49-F238E27FC236}">
                <a16:creationId xmlns:a16="http://schemas.microsoft.com/office/drawing/2014/main" id="{D58283F6-6752-4C5A-9724-14AAAAF8F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7433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autobahn22">
            <a:extLst>
              <a:ext uri="{FF2B5EF4-FFF2-40B4-BE49-F238E27FC236}">
                <a16:creationId xmlns:a16="http://schemas.microsoft.com/office/drawing/2014/main" id="{D9DFBD94-763A-459E-BAFD-9D748369A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39052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a:extLst>
              <a:ext uri="{FF2B5EF4-FFF2-40B4-BE49-F238E27FC236}">
                <a16:creationId xmlns:a16="http://schemas.microsoft.com/office/drawing/2014/main" id="{51AAC6C0-9C3A-4675-9159-5B2DFCA62E05}"/>
              </a:ext>
            </a:extLst>
          </p:cNvPr>
          <p:cNvSpPr>
            <a:spLocks noGrp="1" noChangeArrowheads="1"/>
          </p:cNvSpPr>
          <p:nvPr>
            <p:ph type="title"/>
          </p:nvPr>
        </p:nvSpPr>
        <p:spPr>
          <a:xfrm>
            <a:off x="457200" y="0"/>
            <a:ext cx="8229600" cy="1143000"/>
          </a:xfrm>
        </p:spPr>
        <p:txBody>
          <a:bodyPr/>
          <a:lstStyle/>
          <a:p>
            <a:pPr eaLnBrk="1" hangingPunct="1"/>
            <a:r>
              <a:rPr lang="en-US" altLang="en-US" b="1"/>
              <a:t>1956 Federal-Aid Highway Act</a:t>
            </a:r>
          </a:p>
        </p:txBody>
      </p:sp>
      <p:sp>
        <p:nvSpPr>
          <p:cNvPr id="63494" name="Rectangle 6">
            <a:extLst>
              <a:ext uri="{FF2B5EF4-FFF2-40B4-BE49-F238E27FC236}">
                <a16:creationId xmlns:a16="http://schemas.microsoft.com/office/drawing/2014/main" id="{7274C916-813C-4F6A-8248-6B7293E8320C}"/>
              </a:ext>
            </a:extLst>
          </p:cNvPr>
          <p:cNvSpPr>
            <a:spLocks noChangeArrowheads="1"/>
          </p:cNvSpPr>
          <p:nvPr/>
        </p:nvSpPr>
        <p:spPr bwMode="auto">
          <a:xfrm>
            <a:off x="381000" y="990600"/>
            <a:ext cx="7543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Inspired by the German Autobahn, Ike pushed for a bill the provided billions of dollars to build an interstate highway system.</a:t>
            </a:r>
          </a:p>
        </p:txBody>
      </p:sp>
      <p:sp>
        <p:nvSpPr>
          <p:cNvPr id="27654" name="AutoShape 8" descr="Z">
            <a:extLst>
              <a:ext uri="{FF2B5EF4-FFF2-40B4-BE49-F238E27FC236}">
                <a16:creationId xmlns:a16="http://schemas.microsoft.com/office/drawing/2014/main" id="{1691120B-8666-47CD-AE33-D14CE0AD9AFA}"/>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5" name="AutoShape 9" descr="2Q==">
            <a:extLst>
              <a:ext uri="{FF2B5EF4-FFF2-40B4-BE49-F238E27FC236}">
                <a16:creationId xmlns:a16="http://schemas.microsoft.com/office/drawing/2014/main" id="{453B8A01-E35B-44D5-B935-CD6594CB7E13}"/>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ANd9GcSAPC4FtAQwxb1Dv5uvPfVsOIZHkUXwzB8QM8tsMXQVH8OUWJAv">
            <a:extLst>
              <a:ext uri="{FF2B5EF4-FFF2-40B4-BE49-F238E27FC236}">
                <a16:creationId xmlns:a16="http://schemas.microsoft.com/office/drawing/2014/main" id="{B5F8DB58-0C7B-4A03-8FD3-858DCE21670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3722688"/>
            <a:ext cx="5029200" cy="3135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5" name="Picture 8" descr="ANd9GcRPAFPmAKyOKmRcFB85PVWvnugS95walvhvq9gGwdAWP2REiG85">
            <a:extLst>
              <a:ext uri="{FF2B5EF4-FFF2-40B4-BE49-F238E27FC236}">
                <a16:creationId xmlns:a16="http://schemas.microsoft.com/office/drawing/2014/main" id="{350E0EB9-7BEA-4D74-AFA0-56DF22FEB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54864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FCF35E3-9520-4F38-B3B8-C667DF393AC3}"/>
              </a:ext>
            </a:extLst>
          </p:cNvPr>
          <p:cNvSpPr>
            <a:spLocks noGrp="1"/>
          </p:cNvSpPr>
          <p:nvPr>
            <p:ph type="title"/>
          </p:nvPr>
        </p:nvSpPr>
        <p:spPr>
          <a:xfrm>
            <a:off x="457200" y="274638"/>
            <a:ext cx="8305800" cy="1143000"/>
          </a:xfrm>
        </p:spPr>
        <p:txBody>
          <a:bodyPr/>
          <a:lstStyle/>
          <a:p>
            <a:r>
              <a:rPr lang="en-US" altLang="en-US"/>
              <a:t>Interstate Highway Numbering</a:t>
            </a:r>
          </a:p>
        </p:txBody>
      </p:sp>
      <p:sp>
        <p:nvSpPr>
          <p:cNvPr id="34819" name="Content Placeholder 2">
            <a:extLst>
              <a:ext uri="{FF2B5EF4-FFF2-40B4-BE49-F238E27FC236}">
                <a16:creationId xmlns:a16="http://schemas.microsoft.com/office/drawing/2014/main" id="{ED71D597-80BC-42FA-9B16-B121EEEC9308}"/>
              </a:ext>
            </a:extLst>
          </p:cNvPr>
          <p:cNvSpPr>
            <a:spLocks noGrp="1"/>
          </p:cNvSpPr>
          <p:nvPr>
            <p:ph sz="half" idx="1"/>
          </p:nvPr>
        </p:nvSpPr>
        <p:spPr>
          <a:xfrm>
            <a:off x="457200" y="1600200"/>
            <a:ext cx="3657600" cy="5105400"/>
          </a:xfrm>
        </p:spPr>
        <p:txBody>
          <a:bodyPr/>
          <a:lstStyle/>
          <a:p>
            <a:r>
              <a:rPr lang="en-US" altLang="en-US"/>
              <a:t>Numbers that are Even go East and West</a:t>
            </a:r>
          </a:p>
          <a:p>
            <a:pPr lvl="1"/>
            <a:r>
              <a:rPr lang="en-US" altLang="en-US"/>
              <a:t>Ex: I-80, I-70, I-76</a:t>
            </a:r>
          </a:p>
          <a:p>
            <a:r>
              <a:rPr lang="en-US" altLang="en-US"/>
              <a:t>Numbers that are odd go North and South</a:t>
            </a:r>
          </a:p>
          <a:p>
            <a:pPr lvl="1"/>
            <a:r>
              <a:rPr lang="en-US" altLang="en-US"/>
              <a:t>Ex I-79, I-95</a:t>
            </a:r>
          </a:p>
        </p:txBody>
      </p:sp>
      <p:sp>
        <p:nvSpPr>
          <p:cNvPr id="34820" name="Content Placeholder 3">
            <a:extLst>
              <a:ext uri="{FF2B5EF4-FFF2-40B4-BE49-F238E27FC236}">
                <a16:creationId xmlns:a16="http://schemas.microsoft.com/office/drawing/2014/main" id="{042CF8FA-3058-4D39-9579-EB860576DEB8}"/>
              </a:ext>
            </a:extLst>
          </p:cNvPr>
          <p:cNvSpPr>
            <a:spLocks noGrp="1"/>
          </p:cNvSpPr>
          <p:nvPr>
            <p:ph sz="half" idx="2"/>
          </p:nvPr>
        </p:nvSpPr>
        <p:spPr>
          <a:xfrm>
            <a:off x="4191000" y="1752600"/>
            <a:ext cx="4419600" cy="5105400"/>
          </a:xfrm>
        </p:spPr>
        <p:txBody>
          <a:bodyPr/>
          <a:lstStyle/>
          <a:p>
            <a:r>
              <a:rPr lang="en-US" altLang="en-US"/>
              <a:t>Interstates that have 3 numbers are special!</a:t>
            </a:r>
          </a:p>
          <a:p>
            <a:r>
              <a:rPr lang="en-US" altLang="en-US"/>
              <a:t>An even number in front of an interstate means it connects in 2 places</a:t>
            </a:r>
          </a:p>
          <a:p>
            <a:pPr lvl="1"/>
            <a:r>
              <a:rPr lang="en-US" altLang="en-US"/>
              <a:t>Ex: I-279, I-495</a:t>
            </a:r>
          </a:p>
          <a:p>
            <a:r>
              <a:rPr lang="en-US" altLang="en-US"/>
              <a:t>An odd number means that it connects in 1 place (Spur)</a:t>
            </a:r>
          </a:p>
          <a:p>
            <a:pPr lvl="1"/>
            <a:r>
              <a:rPr lang="en-US" altLang="en-US"/>
              <a:t>Ex: I-579, I-376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0" dur="500"/>
                                        <p:tgtEl>
                                          <p:spTgt spid="3481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box(in)">
                                      <p:cBhvr>
                                        <p:cTn id="15" dur="500"/>
                                        <p:tgtEl>
                                          <p:spTgt spid="34819">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4819">
                                            <p:txEl>
                                              <p:pRg st="3" end="3"/>
                                            </p:txEl>
                                          </p:spTgt>
                                        </p:tgtEl>
                                        <p:attrNameLst>
                                          <p:attrName>style.visibility</p:attrName>
                                        </p:attrNameLst>
                                      </p:cBhvr>
                                      <p:to>
                                        <p:strVal val="visible"/>
                                      </p:to>
                                    </p:set>
                                    <p:animEffect transition="in" filter="box(in)">
                                      <p:cBhvr>
                                        <p:cTn id="18" dur="500"/>
                                        <p:tgtEl>
                                          <p:spTgt spid="3481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4820">
                                            <p:txEl>
                                              <p:pRg st="0" end="0"/>
                                            </p:txEl>
                                          </p:spTgt>
                                        </p:tgtEl>
                                        <p:attrNameLst>
                                          <p:attrName>style.visibility</p:attrName>
                                        </p:attrNameLst>
                                      </p:cBhvr>
                                      <p:to>
                                        <p:strVal val="visible"/>
                                      </p:to>
                                    </p:set>
                                    <p:animEffect transition="in" filter="checkerboard(across)">
                                      <p:cBhvr>
                                        <p:cTn id="23" dur="500"/>
                                        <p:tgtEl>
                                          <p:spTgt spid="34820">
                                            <p:txEl>
                                              <p:pRg st="0" end="0"/>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4820">
                                            <p:txEl>
                                              <p:pRg st="1" end="1"/>
                                            </p:txEl>
                                          </p:spTgt>
                                        </p:tgtEl>
                                        <p:attrNameLst>
                                          <p:attrName>style.visibility</p:attrName>
                                        </p:attrNameLst>
                                      </p:cBhvr>
                                      <p:to>
                                        <p:strVal val="visible"/>
                                      </p:to>
                                    </p:set>
                                    <p:animEffect transition="in" filter="checkerboard(across)">
                                      <p:cBhvr>
                                        <p:cTn id="26" dur="500"/>
                                        <p:tgtEl>
                                          <p:spTgt spid="34820">
                                            <p:txEl>
                                              <p:pRg st="1" end="1"/>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4820">
                                            <p:txEl>
                                              <p:pRg st="2" end="2"/>
                                            </p:txEl>
                                          </p:spTgt>
                                        </p:tgtEl>
                                        <p:attrNameLst>
                                          <p:attrName>style.visibility</p:attrName>
                                        </p:attrNameLst>
                                      </p:cBhvr>
                                      <p:to>
                                        <p:strVal val="visible"/>
                                      </p:to>
                                    </p:set>
                                    <p:animEffect transition="in" filter="checkerboard(across)">
                                      <p:cBhvr>
                                        <p:cTn id="29" dur="500"/>
                                        <p:tgtEl>
                                          <p:spTgt spid="34820">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4820">
                                            <p:txEl>
                                              <p:pRg st="3" end="3"/>
                                            </p:txEl>
                                          </p:spTgt>
                                        </p:tgtEl>
                                        <p:attrNameLst>
                                          <p:attrName>style.visibility</p:attrName>
                                        </p:attrNameLst>
                                      </p:cBhvr>
                                      <p:to>
                                        <p:strVal val="visible"/>
                                      </p:to>
                                    </p:set>
                                    <p:anim calcmode="lin" valueType="num">
                                      <p:cBhvr additive="base">
                                        <p:cTn id="34" dur="500" fill="hold"/>
                                        <p:tgtEl>
                                          <p:spTgt spid="34820">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4820">
                                            <p:txEl>
                                              <p:pRg st="3" end="3"/>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4820">
                                            <p:txEl>
                                              <p:pRg st="4" end="4"/>
                                            </p:txEl>
                                          </p:spTgt>
                                        </p:tgtEl>
                                        <p:attrNameLst>
                                          <p:attrName>style.visibility</p:attrName>
                                        </p:attrNameLst>
                                      </p:cBhvr>
                                      <p:to>
                                        <p:strVal val="visible"/>
                                      </p:to>
                                    </p:set>
                                    <p:anim calcmode="lin" valueType="num">
                                      <p:cBhvr additive="base">
                                        <p:cTn id="38" dur="500" fill="hold"/>
                                        <p:tgtEl>
                                          <p:spTgt spid="34820">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48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7804"/>
            <a:ext cx="3875088" cy="1166813"/>
          </a:xfrm>
        </p:spPr>
        <p:txBody>
          <a:bodyPr>
            <a:normAutofit fontScale="90000"/>
          </a:bodyPr>
          <a:lstStyle/>
          <a:p>
            <a:pPr fontAlgn="auto">
              <a:spcAft>
                <a:spcPts val="0"/>
              </a:spcAft>
              <a:defRPr/>
            </a:pPr>
            <a:r>
              <a:rPr lang="en-US" dirty="0">
                <a:solidFill>
                  <a:schemeClr val="tx1"/>
                </a:solidFill>
              </a:rPr>
              <a:t>Social Conformity</a:t>
            </a:r>
          </a:p>
        </p:txBody>
      </p:sp>
      <p:sp>
        <p:nvSpPr>
          <p:cNvPr id="3" name="Text Placeholder 2"/>
          <p:cNvSpPr>
            <a:spLocks noGrp="1"/>
          </p:cNvSpPr>
          <p:nvPr>
            <p:ph type="body" idx="1"/>
          </p:nvPr>
        </p:nvSpPr>
        <p:spPr>
          <a:xfrm>
            <a:off x="457200" y="457200"/>
            <a:ext cx="3733800" cy="4267200"/>
          </a:xfrm>
        </p:spPr>
        <p:txBody>
          <a:bodyPr>
            <a:noAutofit/>
          </a:bodyPr>
          <a:lstStyle/>
          <a:p>
            <a:pPr>
              <a:spcBef>
                <a:spcPct val="0"/>
              </a:spcBef>
              <a:buFont typeface="Arial" panose="020B0604020202020204" pitchFamily="34" charset="0"/>
              <a:buChar char="•"/>
            </a:pPr>
            <a:r>
              <a:rPr lang="en-US" altLang="en-US" sz="3200" b="1" dirty="0">
                <a:solidFill>
                  <a:schemeClr val="tx1"/>
                </a:solidFill>
              </a:rPr>
              <a:t>Conform-to go along with the beliefs and ideas of the majority</a:t>
            </a:r>
          </a:p>
          <a:p>
            <a:pPr>
              <a:spcBef>
                <a:spcPct val="0"/>
              </a:spcBef>
              <a:buFont typeface="Arial" panose="020B0604020202020204" pitchFamily="34" charset="0"/>
              <a:buChar char="•"/>
            </a:pPr>
            <a:endParaRPr lang="en-US" altLang="en-US" sz="3200" b="1" dirty="0">
              <a:solidFill>
                <a:schemeClr val="tx1"/>
              </a:solidFill>
            </a:endParaRPr>
          </a:p>
          <a:p>
            <a:pPr>
              <a:spcBef>
                <a:spcPct val="0"/>
              </a:spcBef>
              <a:buFont typeface="Arial" panose="020B0604020202020204" pitchFamily="34" charset="0"/>
              <a:buChar char="•"/>
            </a:pPr>
            <a:r>
              <a:rPr lang="en-US" altLang="en-US" sz="3200" b="1" dirty="0">
                <a:solidFill>
                  <a:schemeClr val="tx1"/>
                </a:solidFill>
              </a:rPr>
              <a:t>Women were the “keepers of the suburban dream”</a:t>
            </a:r>
          </a:p>
        </p:txBody>
      </p:sp>
      <p:pic>
        <p:nvPicPr>
          <p:cNvPr id="4" name="Picture 3"/>
          <p:cNvPicPr>
            <a:picLocks noChangeAspect="1"/>
          </p:cNvPicPr>
          <p:nvPr/>
        </p:nvPicPr>
        <p:blipFill>
          <a:blip r:embed="rId2" cstate="print"/>
          <a:stretch>
            <a:fillRect/>
          </a:stretch>
        </p:blipFill>
        <p:spPr>
          <a:xfrm>
            <a:off x="4492938" y="1223493"/>
            <a:ext cx="4445000" cy="4356100"/>
          </a:xfrm>
          <a:prstGeom prst="rect">
            <a:avLst/>
          </a:prstGeom>
          <a:effectLst>
            <a:glow rad="63500">
              <a:schemeClr val="accent1">
                <a:alpha val="75000"/>
              </a:schemeClr>
            </a:glow>
          </a:effectLst>
        </p:spPr>
      </p:pic>
    </p:spTree>
    <p:extLst>
      <p:ext uri="{BB962C8B-B14F-4D97-AF65-F5344CB8AC3E}">
        <p14:creationId xmlns:p14="http://schemas.microsoft.com/office/powerpoint/2010/main" val="23767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4"/>
            <a:ext cx="7772400" cy="1470025"/>
          </a:xfrm>
        </p:spPr>
        <p:txBody>
          <a:bodyPr anchor="ctr"/>
          <a:lstStyle/>
          <a:p>
            <a:pPr eaLnBrk="1" hangingPunct="1"/>
            <a:r>
              <a:rPr lang="en-US" altLang="en-US" sz="8800">
                <a:solidFill>
                  <a:srgbClr val="FF0066"/>
                </a:solidFill>
                <a:latin typeface="Tempus Sans ITC" panose="04020404030D07020202" pitchFamily="82" charset="0"/>
              </a:rPr>
              <a:t>The good wife’s guide…</a:t>
            </a:r>
          </a:p>
        </p:txBody>
      </p:sp>
      <p:pic>
        <p:nvPicPr>
          <p:cNvPr id="2051" name="Picture 6" descr="Lips-01-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048000"/>
            <a:ext cx="1257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0370-0709-3016-23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4" y="4343400"/>
            <a:ext cx="1604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Image result for 1950s husband master of the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4" y="3505200"/>
            <a:ext cx="31527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95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0" y="228600"/>
            <a:ext cx="9144000" cy="1905000"/>
          </a:xfrm>
        </p:spPr>
        <p:txBody>
          <a:bodyPr/>
          <a:lstStyle/>
          <a:p>
            <a:pPr eaLnBrk="1" hangingPunct="1">
              <a:buClr>
                <a:srgbClr val="FF0066"/>
              </a:buClr>
              <a:buFont typeface="Wingdings" panose="05000000000000000000" pitchFamily="2" charset="2"/>
              <a:buChar char="§"/>
            </a:pPr>
            <a:r>
              <a:rPr lang="en-US" altLang="en-US">
                <a:solidFill>
                  <a:schemeClr val="bg1"/>
                </a:solidFill>
                <a:latin typeface="Times New Roman" panose="02020603050405020304" pitchFamily="18" charset="0"/>
              </a:rPr>
              <a:t>The following guide comes from a 1950s Economics textbook intended for high school girls preparing for married life.</a:t>
            </a:r>
          </a:p>
          <a:p>
            <a:pPr eaLnBrk="1" hangingPunct="1">
              <a:buClr>
                <a:srgbClr val="FF0066"/>
              </a:buClr>
              <a:buFont typeface="Wingdings" panose="05000000000000000000" pitchFamily="2" charset="2"/>
              <a:buNone/>
            </a:pPr>
            <a:endParaRPr lang="en-US" altLang="en-US">
              <a:solidFill>
                <a:schemeClr val="bg1"/>
              </a:solidFill>
              <a:latin typeface="Times New Roman" panose="02020603050405020304" pitchFamily="18" charset="0"/>
            </a:endParaRPr>
          </a:p>
        </p:txBody>
      </p:sp>
      <p:pic>
        <p:nvPicPr>
          <p:cNvPr id="3075" name="Picture 7" descr="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752604"/>
            <a:ext cx="50292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p:cNvSpPr txBox="1">
            <a:spLocks noChangeArrowheads="1"/>
          </p:cNvSpPr>
          <p:nvPr/>
        </p:nvSpPr>
        <p:spPr bwMode="auto">
          <a:xfrm>
            <a:off x="304800" y="3810000"/>
            <a:ext cx="32004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Clr>
                <a:srgbClr val="FF0066"/>
              </a:buClr>
              <a:buFont typeface="Wingdings" panose="05000000000000000000" pitchFamily="2" charset="2"/>
              <a:buChar char="§"/>
            </a:pPr>
            <a:r>
              <a:rPr lang="en-US" altLang="en-US" sz="2400">
                <a:solidFill>
                  <a:srgbClr val="FFFFFF"/>
                </a:solidFill>
                <a:latin typeface="Times New Roman" panose="02020603050405020304" pitchFamily="18" charset="0"/>
              </a:rPr>
              <a:t>It also was published in the magazine </a:t>
            </a:r>
            <a:r>
              <a:rPr lang="en-US" altLang="en-US" sz="2400" i="1">
                <a:solidFill>
                  <a:srgbClr val="FFFFFF"/>
                </a:solidFill>
                <a:latin typeface="Times New Roman" panose="02020603050405020304" pitchFamily="18" charset="0"/>
              </a:rPr>
              <a:t>Housekeeping Monthly</a:t>
            </a:r>
            <a:r>
              <a:rPr lang="en-US" altLang="en-US" sz="2400">
                <a:solidFill>
                  <a:srgbClr val="FFFFFF"/>
                </a:solidFill>
                <a:latin typeface="Times New Roman" panose="02020603050405020304" pitchFamily="18" charset="0"/>
              </a:rPr>
              <a:t> in May 1955</a:t>
            </a:r>
          </a:p>
          <a:p>
            <a:pPr fontAlgn="base">
              <a:spcBef>
                <a:spcPct val="50000"/>
              </a:spcBef>
              <a:spcAft>
                <a:spcPct val="0"/>
              </a:spcAft>
              <a:buNone/>
            </a:pPr>
            <a:endParaRPr lang="en-US" alt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27545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304804"/>
            <a:ext cx="9144000" cy="5821363"/>
          </a:xfrm>
        </p:spPr>
        <p:txBody>
          <a:bodyPr/>
          <a:lstStyle/>
          <a:p>
            <a:pPr eaLnBrk="1" hangingPunct="1">
              <a:buClr>
                <a:srgbClr val="FF0066"/>
              </a:buClr>
              <a:buFont typeface="Wingdings" panose="05000000000000000000" pitchFamily="2" charset="2"/>
              <a:buChar char="§"/>
            </a:pPr>
            <a:r>
              <a:rPr lang="en-US" altLang="en-US">
                <a:solidFill>
                  <a:schemeClr val="bg1"/>
                </a:solidFill>
                <a:latin typeface="Times New Roman" panose="02020603050405020304" pitchFamily="18" charset="0"/>
              </a:rPr>
              <a:t>Have dinner ready.  Plan ahead, even the night before to have a delicious meal ready, on time for his return.  This is a way of letting him know that you have been thinking about him and concerned about his needs.  Most men are hungry when they come home and the prospect of a good meal (especially his favorite dish) is part of the warm welcome needed.</a:t>
            </a:r>
          </a:p>
        </p:txBody>
      </p:sp>
      <p:pic>
        <p:nvPicPr>
          <p:cNvPr id="4099" name="Picture 7" descr="Image result for 1950s housewife coo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781429"/>
            <a:ext cx="22479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996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98429"/>
            <a:ext cx="5105400" cy="5592763"/>
          </a:xfrm>
        </p:spPr>
        <p:txBody>
          <a:bodyPr/>
          <a:lstStyle/>
          <a:p>
            <a:pPr eaLnBrk="1" hangingPunct="1">
              <a:buClr>
                <a:srgbClr val="FF0066"/>
              </a:buClr>
              <a:buFont typeface="Wingdings" panose="05000000000000000000" pitchFamily="2" charset="2"/>
              <a:buChar char="§"/>
            </a:pPr>
            <a:r>
              <a:rPr lang="en-US" altLang="en-US">
                <a:solidFill>
                  <a:schemeClr val="bg1"/>
                </a:solidFill>
                <a:latin typeface="Times New Roman" panose="02020603050405020304" pitchFamily="18" charset="0"/>
              </a:rPr>
              <a:t>Prepare yourself.  Take 15 minutes to rest so you’ll be refreshed when he arrives.  Touch up your make-up, put a ribbon in your hair and be fresh-looking.  He has just been with a lot of work-weary people.</a:t>
            </a:r>
          </a:p>
        </p:txBody>
      </p:sp>
      <p:pic>
        <p:nvPicPr>
          <p:cNvPr id="5123" name="Picture 5" descr="ee5d8a09-fbf0-4b09-b821-5bc3d23eae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517" y="304800"/>
            <a:ext cx="3830637"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458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81000" y="457204"/>
            <a:ext cx="8229600" cy="4525963"/>
          </a:xfrm>
        </p:spPr>
        <p:txBody>
          <a:bodyPr/>
          <a:lstStyle/>
          <a:p>
            <a:pPr eaLnBrk="1" hangingPunct="1">
              <a:buClr>
                <a:srgbClr val="FF0066"/>
              </a:buClr>
              <a:buFont typeface="Wingdings" panose="05000000000000000000" pitchFamily="2" charset="2"/>
              <a:buChar char="§"/>
            </a:pPr>
            <a:r>
              <a:rPr lang="en-US" altLang="en-US">
                <a:solidFill>
                  <a:schemeClr val="bg1"/>
                </a:solidFill>
                <a:latin typeface="Times New Roman" panose="02020603050405020304" pitchFamily="18" charset="0"/>
              </a:rPr>
              <a:t>Clear away the clutter.  Make one last trip through the main part of the house just before your husband arrives.</a:t>
            </a:r>
            <a:r>
              <a:rPr lang="en-US" altLang="en-US">
                <a:solidFill>
                  <a:schemeClr val="bg1"/>
                </a:solidFill>
                <a:latin typeface="Footlight MT Light" panose="0204060206030A020304" pitchFamily="18" charset="0"/>
              </a:rPr>
              <a:t>  </a:t>
            </a:r>
          </a:p>
        </p:txBody>
      </p:sp>
      <p:pic>
        <p:nvPicPr>
          <p:cNvPr id="7171" name="Picture 9" descr="Image result for 1950s housewife clea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4" y="1752600"/>
            <a:ext cx="4511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347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76200" y="4"/>
            <a:ext cx="9220200" cy="5973763"/>
          </a:xfrm>
        </p:spPr>
        <p:txBody>
          <a:bodyPr/>
          <a:lstStyle/>
          <a:p>
            <a:pPr eaLnBrk="1" hangingPunct="1">
              <a:buClr>
                <a:srgbClr val="FF0066"/>
              </a:buClr>
              <a:buFont typeface="Wingdings" panose="05000000000000000000" pitchFamily="2" charset="2"/>
              <a:buChar char="§"/>
            </a:pPr>
            <a:r>
              <a:rPr lang="en-US" altLang="en-US">
                <a:solidFill>
                  <a:schemeClr val="bg1"/>
                </a:solidFill>
                <a:latin typeface="Times New Roman" panose="02020603050405020304" pitchFamily="18" charset="0"/>
              </a:rPr>
              <a:t>Prepare the children.  Take a few minutes to wash the children’s hands and faces (If they are small), comb their hair and, if necessary, change their clothes.  They are little treasures and he would like to see them playing the part.  Minimize all noise.  At the time of his arrival, eliminate all noise of the washer, dryer, or vacuum.  Try to encourage the children to be quiet.</a:t>
            </a:r>
          </a:p>
        </p:txBody>
      </p:sp>
      <p:pic>
        <p:nvPicPr>
          <p:cNvPr id="10243" name="Picture 7" descr="Image result for 1950s housewife and 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657604"/>
            <a:ext cx="46482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86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6986115-6338-4F30-A556-9400137CC74C}"/>
              </a:ext>
            </a:extLst>
          </p:cNvPr>
          <p:cNvSpPr>
            <a:spLocks noGrp="1" noChangeArrowheads="1"/>
          </p:cNvSpPr>
          <p:nvPr>
            <p:ph type="title" idx="4294967295"/>
          </p:nvPr>
        </p:nvSpPr>
        <p:spPr>
          <a:xfrm>
            <a:off x="533400" y="2320925"/>
            <a:ext cx="8112579" cy="2116364"/>
          </a:xfrm>
        </p:spPr>
        <p:txBody>
          <a:bodyPr/>
          <a:lstStyle/>
          <a:p>
            <a:pPr eaLnBrk="1" hangingPunct="1"/>
            <a:r>
              <a:rPr lang="en-US" altLang="en-US" b="1" dirty="0"/>
              <a:t>As a table, think of 5 new jobs that are created for each invention listed on your paper</a:t>
            </a:r>
          </a:p>
        </p:txBody>
      </p:sp>
    </p:spTree>
    <p:extLst>
      <p:ext uri="{BB962C8B-B14F-4D97-AF65-F5344CB8AC3E}">
        <p14:creationId xmlns:p14="http://schemas.microsoft.com/office/powerpoint/2010/main" val="800188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381000" y="685804"/>
            <a:ext cx="8229600" cy="4525963"/>
          </a:xfrm>
        </p:spPr>
        <p:txBody>
          <a:bodyPr/>
          <a:lstStyle/>
          <a:p>
            <a:pPr eaLnBrk="1" hangingPunct="1">
              <a:buClr>
                <a:srgbClr val="FF0066"/>
              </a:buClr>
              <a:buFont typeface="Wingdings" panose="05000000000000000000" pitchFamily="2" charset="2"/>
              <a:buChar char="§"/>
            </a:pPr>
            <a:r>
              <a:rPr lang="en-US" altLang="en-US">
                <a:solidFill>
                  <a:schemeClr val="bg1"/>
                </a:solidFill>
                <a:latin typeface="Times New Roman" panose="02020603050405020304" pitchFamily="18" charset="0"/>
              </a:rPr>
              <a:t>Greet him with a warm smile and show sincerity in your desire to please him.</a:t>
            </a:r>
          </a:p>
        </p:txBody>
      </p:sp>
      <p:pic>
        <p:nvPicPr>
          <p:cNvPr id="12291" name="Picture 6" descr="smileDM0403_468x4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44577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354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304800" y="533404"/>
            <a:ext cx="8229600" cy="4525963"/>
          </a:xfrm>
        </p:spPr>
        <p:txBody>
          <a:bodyPr/>
          <a:lstStyle/>
          <a:p>
            <a:pPr eaLnBrk="1" hangingPunct="1">
              <a:buClr>
                <a:srgbClr val="FF0066"/>
              </a:buClr>
              <a:buFont typeface="Wingdings" panose="05000000000000000000" pitchFamily="2" charset="2"/>
              <a:buChar char="§"/>
            </a:pPr>
            <a:r>
              <a:rPr lang="en-US" altLang="en-US">
                <a:solidFill>
                  <a:schemeClr val="bg1"/>
                </a:solidFill>
                <a:latin typeface="Times New Roman" panose="02020603050405020304" pitchFamily="18" charset="0"/>
              </a:rPr>
              <a:t>Listen to him.  You may have a dozen important things to tell him, but the moment of his arrival is not the time.  Let him talk first- remember, his topics of conversation are more important than yours.</a:t>
            </a:r>
            <a:r>
              <a:rPr lang="en-US" altLang="en-US">
                <a:solidFill>
                  <a:schemeClr val="bg1"/>
                </a:solidFill>
                <a:latin typeface="Footlight MT Light" panose="0204060206030A020304" pitchFamily="18" charset="0"/>
              </a:rPr>
              <a:t> </a:t>
            </a:r>
          </a:p>
        </p:txBody>
      </p:sp>
      <p:pic>
        <p:nvPicPr>
          <p:cNvPr id="13315" name="Picture 11" descr="Image result for 1950s housewife liste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4" y="2667000"/>
            <a:ext cx="4062413"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733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52400" y="0"/>
            <a:ext cx="8839200" cy="6172200"/>
          </a:xfrm>
        </p:spPr>
        <p:txBody>
          <a:bodyPr/>
          <a:lstStyle/>
          <a:p>
            <a:pPr eaLnBrk="1" hangingPunct="1">
              <a:buClr>
                <a:srgbClr val="FF0066"/>
              </a:buClr>
              <a:buFont typeface="Wingdings" panose="05000000000000000000" pitchFamily="2" charset="2"/>
              <a:buChar char="§"/>
            </a:pPr>
            <a:r>
              <a:rPr lang="en-US" altLang="en-US">
                <a:solidFill>
                  <a:schemeClr val="bg1"/>
                </a:solidFill>
                <a:latin typeface="Times New Roman" panose="02020603050405020304" pitchFamily="18" charset="0"/>
              </a:rPr>
              <a:t>Make the evening his.  Never complain if he comes home late or goes out to dinner, or other place of entertainment without you.  Instead, try to understand his world of strain and pressure and his very real need to be at home and relax.</a:t>
            </a:r>
          </a:p>
        </p:txBody>
      </p:sp>
      <p:pic>
        <p:nvPicPr>
          <p:cNvPr id="14339" name="Picture 7" descr="Image result for 1950s housewife list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971800"/>
            <a:ext cx="66675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384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0" y="76204"/>
            <a:ext cx="8839200" cy="5211763"/>
          </a:xfrm>
        </p:spPr>
        <p:txBody>
          <a:bodyPr/>
          <a:lstStyle/>
          <a:p>
            <a:pPr eaLnBrk="1" hangingPunct="1">
              <a:buClr>
                <a:srgbClr val="FF0066"/>
              </a:buClr>
              <a:buFont typeface="Wingdings" panose="05000000000000000000" pitchFamily="2" charset="2"/>
              <a:buChar char="§"/>
            </a:pPr>
            <a:r>
              <a:rPr lang="en-US" altLang="en-US">
                <a:solidFill>
                  <a:schemeClr val="bg1"/>
                </a:solidFill>
                <a:latin typeface="Times New Roman" panose="02020603050405020304" pitchFamily="18" charset="0"/>
              </a:rPr>
              <a:t>Don’t complain if he’s late home for dinner or even if he stays out all night.  Count this as minor compared to what he might have gone through that day.</a:t>
            </a:r>
          </a:p>
        </p:txBody>
      </p:sp>
      <p:pic>
        <p:nvPicPr>
          <p:cNvPr id="17411" name="Picture 7" descr="Image result for 1950s men a social cl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4" y="2133604"/>
            <a:ext cx="58578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833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04800" y="457204"/>
            <a:ext cx="8229600" cy="4525963"/>
          </a:xfrm>
        </p:spPr>
        <p:txBody>
          <a:bodyPr/>
          <a:lstStyle/>
          <a:p>
            <a:pPr eaLnBrk="1" hangingPunct="1">
              <a:buClr>
                <a:srgbClr val="FF0066"/>
              </a:buClr>
              <a:buFont typeface="Wingdings" panose="05000000000000000000" pitchFamily="2" charset="2"/>
              <a:buChar char="§"/>
            </a:pPr>
            <a:r>
              <a:rPr lang="en-US" altLang="en-US">
                <a:solidFill>
                  <a:schemeClr val="bg1"/>
                </a:solidFill>
                <a:latin typeface="Times New Roman" panose="02020603050405020304" pitchFamily="18" charset="0"/>
              </a:rPr>
              <a:t>Arrange his pillow and offer to take off his shoes.  Speak in a low, soothing and pleasant voice.</a:t>
            </a:r>
          </a:p>
        </p:txBody>
      </p:sp>
      <p:pic>
        <p:nvPicPr>
          <p:cNvPr id="19459" name="Picture 7" descr="Image result for 1950s housewife serving husb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733550"/>
            <a:ext cx="603885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486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201613" y="152404"/>
            <a:ext cx="8915400" cy="4525963"/>
          </a:xfrm>
        </p:spPr>
        <p:txBody>
          <a:bodyPr/>
          <a:lstStyle/>
          <a:p>
            <a:pPr eaLnBrk="1" hangingPunct="1">
              <a:buClr>
                <a:srgbClr val="FF0066"/>
              </a:buClr>
              <a:buFont typeface="Wingdings" panose="05000000000000000000" pitchFamily="2" charset="2"/>
              <a:buChar char="§"/>
            </a:pPr>
            <a:r>
              <a:rPr lang="en-US" altLang="en-US">
                <a:solidFill>
                  <a:schemeClr val="bg1"/>
                </a:solidFill>
                <a:latin typeface="Times New Roman" panose="02020603050405020304" pitchFamily="18" charset="0"/>
              </a:rPr>
              <a:t>Don’t ask him questions about his actions or question his judgment or integrity.  Remember, he is the master of the house and as such will always exercise his will with fairness and truthfulness.  You have no right to question him.</a:t>
            </a:r>
            <a:r>
              <a:rPr lang="en-US" altLang="en-US">
                <a:solidFill>
                  <a:schemeClr val="bg1"/>
                </a:solidFill>
                <a:latin typeface="Footlight MT Light" panose="0204060206030A020304" pitchFamily="18" charset="0"/>
              </a:rPr>
              <a:t>  </a:t>
            </a:r>
          </a:p>
        </p:txBody>
      </p:sp>
      <p:pic>
        <p:nvPicPr>
          <p:cNvPr id="20483" name="Picture 9" descr="Image result for 1950s husband bossing w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3200"/>
            <a:ext cx="46482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705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a:p>
        </p:txBody>
      </p:sp>
      <p:sp>
        <p:nvSpPr>
          <p:cNvPr id="21507" name="Content Placeholder 2"/>
          <p:cNvSpPr>
            <a:spLocks noGrp="1"/>
          </p:cNvSpPr>
          <p:nvPr>
            <p:ph idx="1"/>
          </p:nvPr>
        </p:nvSpPr>
        <p:spPr/>
        <p:txBody>
          <a:bodyPr/>
          <a:lstStyle/>
          <a:p>
            <a:r>
              <a:rPr lang="en-US" altLang="en-US">
                <a:solidFill>
                  <a:schemeClr val="bg1"/>
                </a:solidFill>
                <a:latin typeface="Times New Roman" panose="02020603050405020304" pitchFamily="18" charset="0"/>
              </a:rPr>
              <a:t>A good wife always knows her place.</a:t>
            </a:r>
          </a:p>
          <a:p>
            <a:endParaRPr lang="en-US" altLang="en-US"/>
          </a:p>
        </p:txBody>
      </p:sp>
      <p:pic>
        <p:nvPicPr>
          <p:cNvPr id="21508" name="Picture 7" descr="Image result for 1950s husband bossing w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0"/>
            <a:ext cx="5640388"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490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addle Shoes"/>
          <p:cNvPicPr>
            <a:picLocks noChangeAspect="1" noChangeArrowheads="1"/>
          </p:cNvPicPr>
          <p:nvPr/>
        </p:nvPicPr>
        <p:blipFill>
          <a:blip r:embed="rId2" cstate="print"/>
          <a:srcRect/>
          <a:stretch>
            <a:fillRect/>
          </a:stretch>
        </p:blipFill>
        <p:spPr bwMode="auto">
          <a:xfrm>
            <a:off x="1228859" y="393883"/>
            <a:ext cx="3505200" cy="2366011"/>
          </a:xfrm>
          <a:prstGeom prst="rect">
            <a:avLst/>
          </a:prstGeom>
          <a:noFill/>
          <a:ln>
            <a:noFill/>
          </a:ln>
          <a:effectLst>
            <a:glow rad="63500">
              <a:schemeClr val="accent1">
                <a:satMod val="175000"/>
                <a:alpha val="40000"/>
              </a:schemeClr>
            </a:glow>
            <a:outerShdw blurRad="225425" dist="50800" dir="5220000" algn="ctr">
              <a:srgbClr val="000000">
                <a:alpha val="33000"/>
              </a:srgbClr>
            </a:outerShdw>
          </a:effectLst>
          <a:scene3d>
            <a:camera prst="perspectiveFront" fov="3300000">
              <a:rot lat="486000" lon="19530000" rev="174000"/>
            </a:camera>
            <a:lightRig rig="glow" dir="t"/>
          </a:scene3d>
          <a:sp3d extrusionH="254000" contourW="19050" prstMaterial="powder">
            <a:bevelT w="82550" h="44450" prst="softRound"/>
            <a:bevelB w="82550" h="44450" prst="angle"/>
            <a:contourClr>
              <a:srgbClr val="FFFFFF"/>
            </a:contourClr>
          </a:sp3d>
        </p:spPr>
      </p:pic>
      <p:pic>
        <p:nvPicPr>
          <p:cNvPr id="4" name="Picture 2" descr="http://ts4.mm.bing.net/images/thumbnail.aspx?q=636596857639&amp;id=13a942960385171a29acceb70c740e8a&amp;url=http%3a%2f%2ffarm3.static.flickr.com%2f2689%2f4203374110_56aeecbac5_z.jpg%3fzz%3d1"/>
          <p:cNvPicPr>
            <a:picLocks noChangeAspect="1" noChangeArrowheads="1"/>
          </p:cNvPicPr>
          <p:nvPr/>
        </p:nvPicPr>
        <p:blipFill>
          <a:blip r:embed="rId3" cstate="print"/>
          <a:srcRect/>
          <a:stretch>
            <a:fillRect/>
          </a:stretch>
        </p:blipFill>
        <p:spPr bwMode="auto">
          <a:xfrm>
            <a:off x="238129" y="3298065"/>
            <a:ext cx="2891441" cy="3109076"/>
          </a:xfrm>
          <a:prstGeom prst="roundRect">
            <a:avLst/>
          </a:prstGeom>
          <a:ln w="38100" cap="sq">
            <a:solidFill>
              <a:schemeClr val="accent1"/>
            </a:solidFill>
            <a:prstDash val="solid"/>
            <a:miter lim="800000"/>
          </a:ln>
          <a:effectLst>
            <a:outerShdw blurRad="50800" dist="38100" dir="2700000" algn="tl" rotWithShape="0">
              <a:srgbClr val="000000">
                <a:alpha val="43000"/>
              </a:srgbClr>
            </a:outerShdw>
          </a:effectLst>
          <a:scene3d>
            <a:camera prst="perspectiveContrastingRightFacing"/>
            <a:lightRig rig="threePt" dir="t"/>
          </a:scene3d>
        </p:spPr>
      </p:pic>
      <p:pic>
        <p:nvPicPr>
          <p:cNvPr id="5" name="Picture 4" descr="http://www.enjoy-your-style.com/images/audrey-hepburn.jpg"/>
          <p:cNvPicPr>
            <a:picLocks noChangeAspect="1" noChangeArrowheads="1"/>
          </p:cNvPicPr>
          <p:nvPr/>
        </p:nvPicPr>
        <p:blipFill>
          <a:blip r:embed="rId4" cstate="print"/>
          <a:srcRect/>
          <a:stretch>
            <a:fillRect/>
          </a:stretch>
        </p:blipFill>
        <p:spPr bwMode="auto">
          <a:xfrm>
            <a:off x="6143227" y="532520"/>
            <a:ext cx="2719947" cy="3713219"/>
          </a:xfrm>
          <a:prstGeom prst="rect">
            <a:avLst/>
          </a:prstGeom>
          <a:ln w="88900" cap="sq" cmpd="thickThin">
            <a:solidFill>
              <a:schemeClr val="accent1"/>
            </a:solidFill>
            <a:prstDash val="solid"/>
            <a:miter lim="800000"/>
          </a:ln>
          <a:effectLst>
            <a:glow rad="63500">
              <a:schemeClr val="accent1">
                <a:satMod val="175000"/>
                <a:alpha val="40000"/>
              </a:schemeClr>
            </a:glow>
            <a:innerShdw blurRad="76200">
              <a:srgbClr val="000000"/>
            </a:innerShdw>
          </a:effectLst>
          <a:scene3d>
            <a:camera prst="perspectiveHeroicExtremeLeftFacing"/>
            <a:lightRig rig="threePt" dir="t"/>
          </a:scene3d>
        </p:spPr>
      </p:pic>
      <p:sp>
        <p:nvSpPr>
          <p:cNvPr id="7" name="TextBox 6"/>
          <p:cNvSpPr txBox="1"/>
          <p:nvPr/>
        </p:nvSpPr>
        <p:spPr>
          <a:xfrm>
            <a:off x="3129570" y="4099461"/>
            <a:ext cx="3925909" cy="1384995"/>
          </a:xfrm>
          <a:prstGeom prst="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en-US" sz="2800" dirty="0"/>
              <a:t>Teens wore poodle skirts, saddle shoes, and ponytails.</a:t>
            </a:r>
          </a:p>
        </p:txBody>
      </p:sp>
    </p:spTree>
    <p:extLst>
      <p:ext uri="{BB962C8B-B14F-4D97-AF65-F5344CB8AC3E}">
        <p14:creationId xmlns:p14="http://schemas.microsoft.com/office/powerpoint/2010/main" val="1667951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2760" y="230057"/>
            <a:ext cx="8361193" cy="646331"/>
          </a:xfrm>
          <a:prstGeom prst="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defRPr/>
            </a:pPr>
            <a:r>
              <a:rPr lang="en-US" sz="3600" dirty="0">
                <a:latin typeface="Calibri" panose="020F0502020204030204" pitchFamily="34" charset="0"/>
              </a:rPr>
              <a:t>Teens wore jeans with t-shirts and flat tops.</a:t>
            </a:r>
          </a:p>
        </p:txBody>
      </p:sp>
      <p:pic>
        <p:nvPicPr>
          <p:cNvPr id="3" name="Picture 2"/>
          <p:cNvPicPr>
            <a:picLocks noChangeAspect="1"/>
          </p:cNvPicPr>
          <p:nvPr/>
        </p:nvPicPr>
        <p:blipFill>
          <a:blip r:embed="rId2"/>
          <a:stretch>
            <a:fillRect/>
          </a:stretch>
        </p:blipFill>
        <p:spPr>
          <a:xfrm>
            <a:off x="2276795" y="1395290"/>
            <a:ext cx="3944964" cy="4912438"/>
          </a:xfrm>
          <a:prstGeom prst="rect">
            <a:avLst/>
          </a:prstGeom>
        </p:spPr>
      </p:pic>
    </p:spTree>
    <p:extLst>
      <p:ext uri="{BB962C8B-B14F-4D97-AF65-F5344CB8AC3E}">
        <p14:creationId xmlns:p14="http://schemas.microsoft.com/office/powerpoint/2010/main" val="388457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9" name="Shape 179"/>
          <p:cNvSpPr txBox="1">
            <a:spLocks noGrp="1"/>
          </p:cNvSpPr>
          <p:nvPr>
            <p:ph type="body" idx="2"/>
          </p:nvPr>
        </p:nvSpPr>
        <p:spPr>
          <a:xfrm>
            <a:off x="162063" y="3876542"/>
            <a:ext cx="4038599" cy="2601532"/>
          </a:xfrm>
          <a:prstGeom prst="rect">
            <a:avLst/>
          </a:prstGeom>
          <a:solidFill>
            <a:schemeClr val="lt1">
              <a:alpha val="71764"/>
            </a:schemeClr>
          </a:solidFill>
          <a:ln w="76200" cap="flat">
            <a:solidFill>
              <a:srgbClr val="FF0000"/>
            </a:solidFill>
            <a:prstDash val="solid"/>
            <a:miter/>
            <a:headEnd type="none" w="med" len="med"/>
            <a:tailEnd type="none" w="med" len="med"/>
          </a:ln>
        </p:spPr>
        <p:txBody>
          <a:bodyPr vert="horz" wrap="square" lIns="91425" tIns="45700" rIns="91425" bIns="45700" numCol="1" anchor="t" anchorCtr="0" compatLnSpc="1">
            <a:prstTxWarp prst="textNoShape">
              <a:avLst/>
            </a:prstTxWarp>
            <a:noAutofit/>
          </a:bodyPr>
          <a:lstStyle/>
          <a:p>
            <a:pPr indent="-342900">
              <a:spcBef>
                <a:spcPts val="0"/>
              </a:spcBef>
              <a:buSzPct val="100000"/>
            </a:pPr>
            <a:r>
              <a:rPr lang="en-US" sz="2400" b="1" dirty="0">
                <a:solidFill>
                  <a:schemeClr val="dk1"/>
                </a:solidFill>
                <a:latin typeface="Calibri"/>
                <a:ea typeface="Calibri"/>
                <a:cs typeface="Calibri"/>
                <a:sym typeface="Calibri"/>
              </a:rPr>
              <a:t>After the rationing of WWII, inexpensive and plentiful fuel and easy credit led many to buy cars</a:t>
            </a:r>
          </a:p>
          <a:p>
            <a:pPr indent="-342900">
              <a:spcBef>
                <a:spcPts val="480"/>
              </a:spcBef>
              <a:buSzPct val="100000"/>
            </a:pPr>
            <a:r>
              <a:rPr lang="en-US" sz="2400" b="1" dirty="0">
                <a:solidFill>
                  <a:schemeClr val="dk1"/>
                </a:solidFill>
                <a:latin typeface="Calibri"/>
                <a:ea typeface="Calibri"/>
                <a:cs typeface="Calibri"/>
                <a:sym typeface="Calibri"/>
              </a:rPr>
              <a:t>By 1960, over 60 million Americans owned autos</a:t>
            </a:r>
          </a:p>
        </p:txBody>
      </p:sp>
      <p:pic>
        <p:nvPicPr>
          <p:cNvPr id="3" name="Picture 2"/>
          <p:cNvPicPr>
            <a:picLocks noChangeAspect="1"/>
          </p:cNvPicPr>
          <p:nvPr/>
        </p:nvPicPr>
        <p:blipFill>
          <a:blip r:embed="rId3"/>
          <a:stretch>
            <a:fillRect/>
          </a:stretch>
        </p:blipFill>
        <p:spPr>
          <a:xfrm>
            <a:off x="4291631" y="283339"/>
            <a:ext cx="4659641" cy="6413679"/>
          </a:xfrm>
          <a:prstGeom prst="rect">
            <a:avLst/>
          </a:prstGeom>
        </p:spPr>
      </p:pic>
      <p:sp>
        <p:nvSpPr>
          <p:cNvPr id="10" name="Rectangle 1"/>
          <p:cNvSpPr>
            <a:spLocks noChangeArrowheads="1"/>
          </p:cNvSpPr>
          <p:nvPr/>
        </p:nvSpPr>
        <p:spPr bwMode="auto">
          <a:xfrm>
            <a:off x="90969" y="682580"/>
            <a:ext cx="420065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dirty="0">
                <a:solidFill>
                  <a:prstClr val="white"/>
                </a:solidFill>
                <a:latin typeface="Impact" panose="020B0806030902050204" pitchFamily="34" charset="0"/>
              </a:rPr>
              <a:t>American Car Culture</a:t>
            </a:r>
          </a:p>
        </p:txBody>
      </p:sp>
    </p:spTree>
    <p:extLst>
      <p:ext uri="{BB962C8B-B14F-4D97-AF65-F5344CB8AC3E}">
        <p14:creationId xmlns:p14="http://schemas.microsoft.com/office/powerpoint/2010/main" val="936191936"/>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B6CDE07-B717-4BD0-A627-65B8FB785376}"/>
              </a:ext>
            </a:extLst>
          </p:cNvPr>
          <p:cNvSpPr>
            <a:spLocks noGrp="1" noChangeArrowheads="1"/>
          </p:cNvSpPr>
          <p:nvPr>
            <p:ph type="title" idx="4294967295"/>
          </p:nvPr>
        </p:nvSpPr>
        <p:spPr/>
        <p:txBody>
          <a:bodyPr/>
          <a:lstStyle/>
          <a:p>
            <a:pPr eaLnBrk="1" hangingPunct="1"/>
            <a:r>
              <a:rPr lang="en-US" altLang="en-US"/>
              <a:t>Medicine</a:t>
            </a:r>
          </a:p>
        </p:txBody>
      </p:sp>
      <p:sp>
        <p:nvSpPr>
          <p:cNvPr id="14339" name="Rectangle 3">
            <a:extLst>
              <a:ext uri="{FF2B5EF4-FFF2-40B4-BE49-F238E27FC236}">
                <a16:creationId xmlns:a16="http://schemas.microsoft.com/office/drawing/2014/main" id="{A633735E-F6EB-4EEA-80DC-427679582858}"/>
              </a:ext>
            </a:extLst>
          </p:cNvPr>
          <p:cNvSpPr>
            <a:spLocks noGrp="1" noChangeArrowheads="1"/>
          </p:cNvSpPr>
          <p:nvPr>
            <p:ph type="body" idx="4294967295"/>
          </p:nvPr>
        </p:nvSpPr>
        <p:spPr>
          <a:xfrm>
            <a:off x="457200" y="1143000"/>
            <a:ext cx="8229600" cy="4525963"/>
          </a:xfrm>
        </p:spPr>
        <p:txBody>
          <a:bodyPr/>
          <a:lstStyle/>
          <a:p>
            <a:pPr eaLnBrk="1" hangingPunct="1"/>
            <a:r>
              <a:rPr lang="en-US" altLang="en-US" sz="2400"/>
              <a:t>Dr. Jonas Salk develops a vaccine against polio; advances in antibiotics and surgical techniques save countless lives.</a:t>
            </a:r>
          </a:p>
          <a:p>
            <a:pPr eaLnBrk="1" hangingPunct="1"/>
            <a:endParaRPr lang="en-US" altLang="en-US"/>
          </a:p>
        </p:txBody>
      </p:sp>
      <p:pic>
        <p:nvPicPr>
          <p:cNvPr id="14340" name="Picture 4" descr="deanesmay-300px-Iron_Lung_ward-Rancho_Los_Amigos_Hospital">
            <a:extLst>
              <a:ext uri="{FF2B5EF4-FFF2-40B4-BE49-F238E27FC236}">
                <a16:creationId xmlns:a16="http://schemas.microsoft.com/office/drawing/2014/main" id="{C1800872-F599-4DA1-BE26-540777F85AC5}"/>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286500" y="4724400"/>
            <a:ext cx="28575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6" descr="polio2">
            <a:extLst>
              <a:ext uri="{FF2B5EF4-FFF2-40B4-BE49-F238E27FC236}">
                <a16:creationId xmlns:a16="http://schemas.microsoft.com/office/drawing/2014/main" id="{302F976E-1128-404E-87EB-52D49C5C13E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08663" y="2057400"/>
            <a:ext cx="3335337"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8" descr="JonasSalkTimeMag">
            <a:extLst>
              <a:ext uri="{FF2B5EF4-FFF2-40B4-BE49-F238E27FC236}">
                <a16:creationId xmlns:a16="http://schemas.microsoft.com/office/drawing/2014/main" id="{6332EFDA-6FCA-45EB-BDFE-8BF2FD621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00325"/>
            <a:ext cx="32321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descr="hdc_0001_0003_0_img0206">
            <a:extLst>
              <a:ext uri="{FF2B5EF4-FFF2-40B4-BE49-F238E27FC236}">
                <a16:creationId xmlns:a16="http://schemas.microsoft.com/office/drawing/2014/main" id="{66AB929D-4D52-4170-AA61-5DF868C3F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19600"/>
            <a:ext cx="18129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Shape 515"/>
          <p:cNvPicPr preferRelativeResize="0"/>
          <p:nvPr/>
        </p:nvPicPr>
        <p:blipFill rotWithShape="1">
          <a:blip r:embed="rId3">
            <a:alphaModFix/>
          </a:blip>
          <a:srcRect/>
          <a:stretch/>
        </p:blipFill>
        <p:spPr>
          <a:xfrm>
            <a:off x="974112" y="1524000"/>
            <a:ext cx="7057623" cy="5215944"/>
          </a:xfrm>
          <a:prstGeom prst="rect">
            <a:avLst/>
          </a:prstGeom>
          <a:noFill/>
          <a:ln>
            <a:noFill/>
          </a:ln>
        </p:spPr>
      </p:pic>
      <p:sp>
        <p:nvSpPr>
          <p:cNvPr id="516" name="Shape 516"/>
          <p:cNvSpPr/>
          <p:nvPr/>
        </p:nvSpPr>
        <p:spPr>
          <a:xfrm>
            <a:off x="974112" y="228604"/>
            <a:ext cx="7238999" cy="981075"/>
          </a:xfrm>
          <a:prstGeom prst="rect">
            <a:avLst/>
          </a:prstGeom>
          <a:ln>
            <a:solidFill>
              <a:srgbClr val="FF0000"/>
            </a:solidFill>
          </a:ln>
        </p:spPr>
        <p:txBody>
          <a:bodyPr>
            <a:prstTxWarp prst="textPlain">
              <a:avLst/>
            </a:prstTxWarp>
          </a:bodyPr>
          <a:lstStyle/>
          <a:p>
            <a:pPr algn="ctr"/>
            <a:r>
              <a:rPr lang="en-US" b="1" dirty="0">
                <a:latin typeface="Freestyle Script"/>
              </a:rPr>
              <a:t>The 1950’s Diner</a:t>
            </a:r>
            <a:endParaRPr b="1" dirty="0">
              <a:latin typeface="Freestyle Script"/>
            </a:endParaRPr>
          </a:p>
        </p:txBody>
      </p:sp>
      <p:sp>
        <p:nvSpPr>
          <p:cNvPr id="517" name="Shape 517"/>
          <p:cNvSpPr/>
          <p:nvPr/>
        </p:nvSpPr>
        <p:spPr>
          <a:xfrm>
            <a:off x="533400" y="1524000"/>
            <a:ext cx="8458200" cy="2400656"/>
          </a:xfrm>
          <a:prstGeom prst="rect">
            <a:avLst/>
          </a:prstGeom>
          <a:noFill/>
          <a:ln>
            <a:noFill/>
          </a:ln>
        </p:spPr>
        <p:txBody>
          <a:bodyPr lIns="91425" tIns="45700" rIns="91425" bIns="45700" anchor="t" anchorCtr="0">
            <a:noAutofit/>
          </a:bodyPr>
          <a:lstStyle/>
          <a:p>
            <a:pPr algn="ctr">
              <a:buSzPct val="25000"/>
            </a:pPr>
            <a:r>
              <a:rPr lang="en-US" sz="2500" b="1" dirty="0">
                <a:solidFill>
                  <a:schemeClr val="lt1"/>
                </a:solidFill>
                <a:latin typeface="Calibri"/>
                <a:ea typeface="Calibri"/>
                <a:cs typeface="Calibri"/>
                <a:sym typeface="Calibri"/>
              </a:rPr>
              <a:t> </a:t>
            </a:r>
            <a:endParaRPr lang="en-US" sz="2500" b="1" i="1" dirty="0">
              <a:solidFill>
                <a:schemeClr val="lt1"/>
              </a:solidFill>
              <a:latin typeface="Comic Sans MS"/>
              <a:ea typeface="Comic Sans MS"/>
              <a:cs typeface="Comic Sans MS"/>
              <a:sym typeface="Comic Sans MS"/>
            </a:endParaRPr>
          </a:p>
        </p:txBody>
      </p:sp>
    </p:spTree>
    <p:extLst>
      <p:ext uri="{BB962C8B-B14F-4D97-AF65-F5344CB8AC3E}">
        <p14:creationId xmlns:p14="http://schemas.microsoft.com/office/powerpoint/2010/main" val="4044705684"/>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062717" y="2347236"/>
            <a:ext cx="6953250" cy="1108075"/>
          </a:xfrm>
          <a:prstGeom prst="rect">
            <a:avLst/>
          </a:prstGeom>
          <a:noFill/>
          <a:ln w="9525">
            <a:noFill/>
            <a:miter lim="800000"/>
            <a:headEnd/>
            <a:tailEnd/>
          </a:ln>
        </p:spPr>
        <p:txBody>
          <a:bodyPr wrap="none">
            <a:spAutoFit/>
          </a:bodyPr>
          <a:lstStyle/>
          <a:p>
            <a:pPr fontAlgn="base">
              <a:spcBef>
                <a:spcPct val="0"/>
              </a:spcBef>
              <a:spcAft>
                <a:spcPct val="0"/>
              </a:spcAft>
              <a:defRPr/>
            </a:pPr>
            <a:r>
              <a:rPr lang="en-US" sz="6600" dirty="0">
                <a:solidFill>
                  <a:prstClr val="white"/>
                </a:solidFill>
                <a:effectLst>
                  <a:outerShdw blurRad="38100" dist="38100" dir="2700000" algn="tl">
                    <a:srgbClr val="000000">
                      <a:alpha val="43137"/>
                    </a:srgbClr>
                  </a:outerShdw>
                </a:effectLst>
                <a:latin typeface="Impact" pitchFamily="34" charset="0"/>
              </a:rPr>
              <a:t>The Generation Gap</a:t>
            </a:r>
          </a:p>
        </p:txBody>
      </p:sp>
      <p:sp>
        <p:nvSpPr>
          <p:cNvPr id="3" name="Rectangle 2"/>
          <p:cNvSpPr/>
          <p:nvPr/>
        </p:nvSpPr>
        <p:spPr>
          <a:xfrm>
            <a:off x="-32658" y="3518041"/>
            <a:ext cx="9144000" cy="2185214"/>
          </a:xfrm>
          <a:prstGeom prst="rect">
            <a:avLst/>
          </a:prstGeom>
        </p:spPr>
        <p:txBody>
          <a:bodyPr>
            <a:spAutoFit/>
          </a:bodyPr>
          <a:lstStyle/>
          <a:p>
            <a:pPr algn="ctr" fontAlgn="base">
              <a:spcBef>
                <a:spcPct val="0"/>
              </a:spcBef>
              <a:spcAft>
                <a:spcPct val="0"/>
              </a:spcAft>
              <a:buFont typeface="Wingdings" pitchFamily="2" charset="2"/>
              <a:buChar char="§"/>
              <a:defRPr/>
            </a:pPr>
            <a:endParaRPr lang="en-US" sz="1600" b="1" i="1" dirty="0">
              <a:solidFill>
                <a:prstClr val="white"/>
              </a:solidFill>
              <a:effectLst>
                <a:outerShdw blurRad="38100" dist="38100" dir="2700000" algn="tl">
                  <a:srgbClr val="000000">
                    <a:alpha val="43137"/>
                  </a:srgbClr>
                </a:outerShdw>
              </a:effectLst>
              <a:latin typeface="Arial Rounded MT Bold" pitchFamily="34" charset="0"/>
            </a:endParaRPr>
          </a:p>
          <a:p>
            <a:pPr algn="ctr" fontAlgn="base">
              <a:spcBef>
                <a:spcPct val="0"/>
              </a:spcBef>
              <a:spcAft>
                <a:spcPct val="0"/>
              </a:spcAft>
              <a:defRPr/>
            </a:pPr>
            <a:r>
              <a:rPr lang="en-US" sz="4000" b="1" i="1" dirty="0">
                <a:solidFill>
                  <a:prstClr val="white"/>
                </a:solidFill>
                <a:effectLst>
                  <a:outerShdw blurRad="38100" dist="38100" dir="2700000" algn="tl">
                    <a:srgbClr val="000000">
                      <a:alpha val="43137"/>
                    </a:srgbClr>
                  </a:outerShdw>
                </a:effectLst>
                <a:latin typeface="Arial Rounded MT Bold" pitchFamily="34" charset="0"/>
              </a:rPr>
              <a:t>The generation gap was the cultural separation between children and their parents.</a:t>
            </a:r>
          </a:p>
        </p:txBody>
      </p:sp>
      <p:sp>
        <p:nvSpPr>
          <p:cNvPr id="4" name="Rectangle 1"/>
          <p:cNvSpPr>
            <a:spLocks noChangeArrowheads="1"/>
          </p:cNvSpPr>
          <p:nvPr/>
        </p:nvSpPr>
        <p:spPr bwMode="auto">
          <a:xfrm>
            <a:off x="2754084" y="225882"/>
            <a:ext cx="2576346" cy="1107996"/>
          </a:xfrm>
          <a:prstGeom prst="rect">
            <a:avLst/>
          </a:prstGeom>
          <a:noFill/>
          <a:ln w="9525">
            <a:noFill/>
            <a:miter lim="800000"/>
            <a:headEnd/>
            <a:tailEnd/>
          </a:ln>
        </p:spPr>
        <p:txBody>
          <a:bodyPr wrap="none">
            <a:spAutoFit/>
          </a:bodyPr>
          <a:lstStyle/>
          <a:p>
            <a:pPr fontAlgn="base">
              <a:spcBef>
                <a:spcPct val="0"/>
              </a:spcBef>
              <a:spcAft>
                <a:spcPct val="0"/>
              </a:spcAft>
              <a:defRPr/>
            </a:pPr>
            <a:r>
              <a:rPr lang="en-US" sz="6600" b="1" dirty="0">
                <a:solidFill>
                  <a:srgbClr val="FF0000"/>
                </a:solidFill>
                <a:effectLst>
                  <a:outerShdw blurRad="38100" dist="38100" dir="2700000" algn="tl">
                    <a:srgbClr val="000000">
                      <a:alpha val="43137"/>
                    </a:srgbClr>
                  </a:outerShdw>
                </a:effectLst>
                <a:latin typeface="Impact" pitchFamily="34" charset="0"/>
              </a:rPr>
              <a:t>Rebels</a:t>
            </a:r>
          </a:p>
        </p:txBody>
      </p:sp>
    </p:spTree>
    <p:extLst>
      <p:ext uri="{BB962C8B-B14F-4D97-AF65-F5344CB8AC3E}">
        <p14:creationId xmlns:p14="http://schemas.microsoft.com/office/powerpoint/2010/main" val="2387246492"/>
      </p:ext>
    </p:extLst>
  </p:cSld>
  <p:clrMapOvr>
    <a:masterClrMapping/>
  </p:clrMapOvr>
  <p:transition spd="slow">
    <p:circl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3063" y="1243429"/>
            <a:ext cx="7959960" cy="2308324"/>
          </a:xfrm>
          <a:prstGeom prst="rect">
            <a:avLst/>
          </a:prstGeom>
          <a:solidFill>
            <a:srgbClr val="0070C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buSzPct val="25000"/>
            </a:pPr>
            <a:r>
              <a:rPr lang="en-US" sz="2400" b="1" dirty="0">
                <a:latin typeface="Calibri"/>
                <a:ea typeface="Calibri"/>
                <a:cs typeface="Calibri"/>
                <a:sym typeface="Calibri"/>
              </a:rPr>
              <a:t>During the 1950s there was a rise in, juvenile delinquency— criminal behavior of youths. </a:t>
            </a:r>
          </a:p>
          <a:p>
            <a:pPr lvl="0">
              <a:buSzPct val="25000"/>
            </a:pPr>
            <a:r>
              <a:rPr lang="en-US" sz="2400" b="1" dirty="0">
                <a:latin typeface="Calibri"/>
                <a:ea typeface="Calibri"/>
                <a:cs typeface="Calibri"/>
                <a:sym typeface="Calibri"/>
              </a:rPr>
              <a:t>While most teens did not participate in any illegal activity, teens were stereotyped, especially if they had long hair and dressed in an alternative manner they were known as greasers</a:t>
            </a:r>
          </a:p>
        </p:txBody>
      </p:sp>
      <p:pic>
        <p:nvPicPr>
          <p:cNvPr id="5" name="Picture 4"/>
          <p:cNvPicPr>
            <a:picLocks noChangeAspect="1"/>
          </p:cNvPicPr>
          <p:nvPr/>
        </p:nvPicPr>
        <p:blipFill>
          <a:blip r:embed="rId2"/>
          <a:stretch>
            <a:fillRect/>
          </a:stretch>
        </p:blipFill>
        <p:spPr>
          <a:xfrm>
            <a:off x="343942" y="3769380"/>
            <a:ext cx="5117877" cy="2194630"/>
          </a:xfrm>
          <a:prstGeom prst="rect">
            <a:avLst/>
          </a:prstGeom>
        </p:spPr>
      </p:pic>
      <p:sp>
        <p:nvSpPr>
          <p:cNvPr id="2" name="TextBox 1"/>
          <p:cNvSpPr txBox="1"/>
          <p:nvPr/>
        </p:nvSpPr>
        <p:spPr>
          <a:xfrm>
            <a:off x="865307" y="429586"/>
            <a:ext cx="6167597" cy="830997"/>
          </a:xfrm>
          <a:prstGeom prst="rect">
            <a:avLst/>
          </a:prstGeom>
          <a:noFill/>
        </p:spPr>
        <p:txBody>
          <a:bodyPr wrap="square" rtlCol="0">
            <a:spAutoFit/>
          </a:bodyPr>
          <a:lstStyle/>
          <a:p>
            <a:pPr algn="ctr"/>
            <a:r>
              <a:rPr lang="en-US" sz="4800" b="1" dirty="0">
                <a:solidFill>
                  <a:srgbClr val="FFC000"/>
                </a:solidFill>
                <a:latin typeface="Calibri"/>
                <a:ea typeface="Calibri"/>
                <a:cs typeface="Calibri"/>
                <a:sym typeface="Calibri"/>
              </a:rPr>
              <a:t>GREASERS</a:t>
            </a:r>
            <a:endParaRPr lang="en-US" sz="4800" b="1" dirty="0">
              <a:solidFill>
                <a:srgbClr val="FF0000"/>
              </a:solidFill>
            </a:endParaRPr>
          </a:p>
        </p:txBody>
      </p:sp>
      <p:pic>
        <p:nvPicPr>
          <p:cNvPr id="1026" name="Picture 2" descr="Image result for Rebellion girls 19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398" y="3584121"/>
            <a:ext cx="3781625" cy="265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6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4637"/>
            <a:ext cx="8229600" cy="1143000"/>
          </a:xfrm>
          <a:prstGeom prst="rect">
            <a:avLst/>
          </a:prstGeom>
          <a:noFill/>
          <a:ln>
            <a:noFill/>
          </a:ln>
        </p:spPr>
        <p:txBody>
          <a:bodyPr vert="horz" lIns="91425" tIns="45700" rIns="91425" bIns="45700" anchor="ctr" anchorCtr="0">
            <a:noAutofit/>
          </a:bodyPr>
          <a:lstStyle/>
          <a:p>
            <a:pPr marL="0" indent="0"/>
            <a:endParaRPr sz="4400">
              <a:solidFill>
                <a:schemeClr val="dk1"/>
              </a:solidFill>
              <a:latin typeface="Calibri"/>
              <a:ea typeface="Calibri"/>
              <a:cs typeface="Calibri"/>
              <a:sym typeface="Calibri"/>
            </a:endParaRPr>
          </a:p>
        </p:txBody>
      </p:sp>
      <p:sp>
        <p:nvSpPr>
          <p:cNvPr id="265" name="Shape 265"/>
          <p:cNvSpPr txBox="1">
            <a:spLocks noGrp="1"/>
          </p:cNvSpPr>
          <p:nvPr>
            <p:ph type="body" idx="1"/>
          </p:nvPr>
        </p:nvSpPr>
        <p:spPr>
          <a:xfrm>
            <a:off x="457204" y="1600204"/>
            <a:ext cx="4038599" cy="4525963"/>
          </a:xfrm>
          <a:prstGeom prst="rect">
            <a:avLst/>
          </a:prstGeom>
          <a:noFill/>
          <a:ln>
            <a:noFill/>
          </a:ln>
        </p:spPr>
        <p:txBody>
          <a:bodyPr vert="horz" wrap="square" lIns="91425" tIns="45700" rIns="91425" bIns="45700" numCol="1" anchor="t" anchorCtr="0" compatLnSpc="1">
            <a:prstTxWarp prst="textNoShape">
              <a:avLst/>
            </a:prstTxWarp>
            <a:noAutofit/>
          </a:bodyPr>
          <a:lstStyle/>
          <a:p>
            <a:pPr>
              <a:spcBef>
                <a:spcPts val="0"/>
              </a:spcBef>
              <a:buNone/>
            </a:pPr>
            <a:endParaRPr sz="3200">
              <a:solidFill>
                <a:schemeClr val="dk1"/>
              </a:solidFill>
              <a:latin typeface="Calibri"/>
              <a:ea typeface="Calibri"/>
              <a:cs typeface="Calibri"/>
              <a:sym typeface="Calibri"/>
            </a:endParaRPr>
          </a:p>
        </p:txBody>
      </p:sp>
      <p:sp>
        <p:nvSpPr>
          <p:cNvPr id="266" name="Shape 266"/>
          <p:cNvSpPr txBox="1">
            <a:spLocks noGrp="1"/>
          </p:cNvSpPr>
          <p:nvPr>
            <p:ph type="body" idx="2"/>
          </p:nvPr>
        </p:nvSpPr>
        <p:spPr>
          <a:xfrm>
            <a:off x="4648204" y="1600204"/>
            <a:ext cx="4038599" cy="4525963"/>
          </a:xfrm>
          <a:prstGeom prst="rect">
            <a:avLst/>
          </a:prstGeom>
          <a:noFill/>
          <a:ln>
            <a:noFill/>
          </a:ln>
        </p:spPr>
        <p:txBody>
          <a:bodyPr vert="horz" wrap="square" lIns="91425" tIns="45700" rIns="91425" bIns="45700" numCol="1" anchor="t" anchorCtr="0" compatLnSpc="1">
            <a:prstTxWarp prst="textNoShape">
              <a:avLst/>
            </a:prstTxWarp>
            <a:noAutofit/>
          </a:bodyPr>
          <a:lstStyle/>
          <a:p>
            <a:pPr>
              <a:spcBef>
                <a:spcPts val="0"/>
              </a:spcBef>
              <a:buNone/>
            </a:pPr>
            <a:endParaRPr sz="3200">
              <a:solidFill>
                <a:schemeClr val="dk1"/>
              </a:solidFill>
              <a:latin typeface="Calibri"/>
              <a:ea typeface="Calibri"/>
              <a:cs typeface="Calibri"/>
              <a:sym typeface="Calibri"/>
            </a:endParaRPr>
          </a:p>
        </p:txBody>
      </p:sp>
      <p:pic>
        <p:nvPicPr>
          <p:cNvPr id="267" name="Shape 267"/>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268" name="Shape 268"/>
          <p:cNvPicPr preferRelativeResize="0"/>
          <p:nvPr/>
        </p:nvPicPr>
        <p:blipFill rotWithShape="1">
          <a:blip r:embed="rId4">
            <a:alphaModFix/>
          </a:blip>
          <a:srcRect/>
          <a:stretch/>
        </p:blipFill>
        <p:spPr>
          <a:xfrm>
            <a:off x="228600" y="990600"/>
            <a:ext cx="2619762" cy="5784964"/>
          </a:xfrm>
          <a:prstGeom prst="roundRect">
            <a:avLst>
              <a:gd name="adj" fmla="val 8594"/>
            </a:avLst>
          </a:prstGeom>
          <a:solidFill>
            <a:srgbClr val="EEEEEE"/>
          </a:solidFill>
          <a:ln>
            <a:noFill/>
          </a:ln>
        </p:spPr>
      </p:pic>
      <p:pic>
        <p:nvPicPr>
          <p:cNvPr id="269" name="Shape 269"/>
          <p:cNvPicPr preferRelativeResize="0"/>
          <p:nvPr/>
        </p:nvPicPr>
        <p:blipFill rotWithShape="1">
          <a:blip r:embed="rId5">
            <a:alphaModFix/>
          </a:blip>
          <a:srcRect/>
          <a:stretch/>
        </p:blipFill>
        <p:spPr>
          <a:xfrm>
            <a:off x="2971804" y="1190629"/>
            <a:ext cx="4030663" cy="5384799"/>
          </a:xfrm>
          <a:prstGeom prst="rect">
            <a:avLst/>
          </a:prstGeom>
          <a:noFill/>
          <a:ln>
            <a:noFill/>
          </a:ln>
        </p:spPr>
      </p:pic>
      <p:pic>
        <p:nvPicPr>
          <p:cNvPr id="270" name="Shape 270"/>
          <p:cNvPicPr preferRelativeResize="0"/>
          <p:nvPr/>
        </p:nvPicPr>
        <p:blipFill rotWithShape="1">
          <a:blip r:embed="rId6">
            <a:alphaModFix/>
          </a:blip>
          <a:srcRect/>
          <a:stretch/>
        </p:blipFill>
        <p:spPr>
          <a:xfrm>
            <a:off x="5638800" y="1656203"/>
            <a:ext cx="3419462" cy="4616274"/>
          </a:xfrm>
          <a:prstGeom prst="roundRect">
            <a:avLst>
              <a:gd name="adj" fmla="val 8594"/>
            </a:avLst>
          </a:prstGeom>
          <a:solidFill>
            <a:srgbClr val="EEEEEE"/>
          </a:solidFill>
          <a:ln>
            <a:noFill/>
          </a:ln>
        </p:spPr>
      </p:pic>
      <p:pic>
        <p:nvPicPr>
          <p:cNvPr id="271" name="Shape 271"/>
          <p:cNvPicPr preferRelativeResize="0"/>
          <p:nvPr/>
        </p:nvPicPr>
        <p:blipFill rotWithShape="1">
          <a:blip r:embed="rId7">
            <a:alphaModFix/>
          </a:blip>
          <a:srcRect/>
          <a:stretch/>
        </p:blipFill>
        <p:spPr>
          <a:xfrm>
            <a:off x="2119317" y="611187"/>
            <a:ext cx="5229225" cy="6096000"/>
          </a:xfrm>
          <a:prstGeom prst="rect">
            <a:avLst/>
          </a:prstGeom>
          <a:noFill/>
          <a:ln>
            <a:noFill/>
          </a:ln>
        </p:spPr>
      </p:pic>
      <p:pic>
        <p:nvPicPr>
          <p:cNvPr id="272" name="Shape 272"/>
          <p:cNvPicPr preferRelativeResize="0"/>
          <p:nvPr/>
        </p:nvPicPr>
        <p:blipFill rotWithShape="1">
          <a:blip r:embed="rId8">
            <a:alphaModFix/>
          </a:blip>
          <a:srcRect/>
          <a:stretch/>
        </p:blipFill>
        <p:spPr>
          <a:xfrm>
            <a:off x="4567055" y="419043"/>
            <a:ext cx="4267199" cy="6349594"/>
          </a:xfrm>
          <a:prstGeom prst="roundRect">
            <a:avLst>
              <a:gd name="adj" fmla="val 8594"/>
            </a:avLst>
          </a:prstGeom>
          <a:solidFill>
            <a:srgbClr val="EEEEEE"/>
          </a:solidFill>
          <a:ln>
            <a:noFill/>
          </a:ln>
        </p:spPr>
      </p:pic>
      <p:sp>
        <p:nvSpPr>
          <p:cNvPr id="273" name="Shape 273"/>
          <p:cNvSpPr/>
          <p:nvPr/>
        </p:nvSpPr>
        <p:spPr>
          <a:xfrm>
            <a:off x="1044282" y="149710"/>
            <a:ext cx="6838922" cy="923329"/>
          </a:xfrm>
          <a:prstGeom prst="rect">
            <a:avLst/>
          </a:prstGeom>
          <a:noFill/>
          <a:ln>
            <a:noFill/>
          </a:ln>
        </p:spPr>
        <p:txBody>
          <a:bodyPr lIns="91425" tIns="45700" rIns="91425" bIns="45700" anchor="t" anchorCtr="0">
            <a:noAutofit/>
          </a:bodyPr>
          <a:lstStyle/>
          <a:p>
            <a:pPr algn="ctr">
              <a:buSzPct val="25000"/>
            </a:pPr>
            <a:r>
              <a:rPr lang="en-US" sz="5400" b="1">
                <a:solidFill>
                  <a:srgbClr val="FFFF00"/>
                </a:solidFill>
                <a:latin typeface="Arial"/>
                <a:ea typeface="Arial"/>
                <a:cs typeface="Arial"/>
                <a:sym typeface="Arial"/>
              </a:rPr>
              <a:t>Iconic Movie Stars</a:t>
            </a:r>
          </a:p>
        </p:txBody>
      </p:sp>
      <p:pic>
        <p:nvPicPr>
          <p:cNvPr id="274" name="Shape 274"/>
          <p:cNvPicPr preferRelativeResize="0"/>
          <p:nvPr/>
        </p:nvPicPr>
        <p:blipFill rotWithShape="1">
          <a:blip r:embed="rId9">
            <a:alphaModFix/>
          </a:blip>
          <a:srcRect/>
          <a:stretch/>
        </p:blipFill>
        <p:spPr>
          <a:xfrm>
            <a:off x="694702" y="978136"/>
            <a:ext cx="3861462" cy="5729236"/>
          </a:xfrm>
          <a:prstGeom prst="roundRect">
            <a:avLst>
              <a:gd name="adj" fmla="val 8594"/>
            </a:avLst>
          </a:prstGeom>
          <a:solidFill>
            <a:srgbClr val="EEEEEE"/>
          </a:solidFill>
          <a:ln>
            <a:noFill/>
          </a:ln>
        </p:spPr>
      </p:pic>
      <p:sp>
        <p:nvSpPr>
          <p:cNvPr id="2" name="TextBox 1">
            <a:hlinkClick r:id="rId10"/>
          </p:cNvPr>
          <p:cNvSpPr txBox="1"/>
          <p:nvPr/>
        </p:nvSpPr>
        <p:spPr>
          <a:xfrm>
            <a:off x="5022270" y="1211387"/>
            <a:ext cx="1348865" cy="369332"/>
          </a:xfrm>
          <a:prstGeom prst="rect">
            <a:avLst/>
          </a:prstGeom>
          <a:noFill/>
        </p:spPr>
        <p:txBody>
          <a:bodyPr wrap="square" rtlCol="0">
            <a:spAutoFit/>
          </a:bodyPr>
          <a:lstStyle/>
          <a:p>
            <a:r>
              <a:rPr lang="en-US" b="1" dirty="0">
                <a:solidFill>
                  <a:schemeClr val="bg1"/>
                </a:solidFill>
              </a:rPr>
              <a:t>Clip</a:t>
            </a:r>
          </a:p>
        </p:txBody>
      </p:sp>
    </p:spTree>
    <p:extLst>
      <p:ext uri="{BB962C8B-B14F-4D97-AF65-F5344CB8AC3E}">
        <p14:creationId xmlns:p14="http://schemas.microsoft.com/office/powerpoint/2010/main" val="215967453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
                                        <p:tgtEl>
                                          <p:spTgt spid="2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1"/>
                                        <p:tgtEl>
                                          <p:spTgt spid="2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4"/>
                                        </p:tgtEl>
                                        <p:attrNameLst>
                                          <p:attrName>style.visibility</p:attrName>
                                        </p:attrNameLst>
                                      </p:cBhvr>
                                      <p:to>
                                        <p:strVal val="visible"/>
                                      </p:to>
                                    </p:set>
                                    <p:animEffect transition="in" filter="fade">
                                      <p:cBhvr>
                                        <p:cTn id="22" dur="1"/>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7200" dirty="0">
                <a:solidFill>
                  <a:prstClr val="white"/>
                </a:solidFill>
                <a:latin typeface="Impact" panose="020B0806030902050204" pitchFamily="34" charset="0"/>
              </a:rPr>
              <a:t>Birth of Rock ’n Roll</a:t>
            </a:r>
          </a:p>
        </p:txBody>
      </p:sp>
      <p:pic>
        <p:nvPicPr>
          <p:cNvPr id="26628" name="Picture 10" descr="http://www.claycoleshow.com/8011_neon_rock_n_roll_ro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95400"/>
            <a:ext cx="213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 y="1371600"/>
            <a:ext cx="6629400" cy="1816100"/>
          </a:xfrm>
          <a:prstGeom prst="rect">
            <a:avLst/>
          </a:prstGeom>
        </p:spPr>
        <p:txBody>
          <a:bodyPr>
            <a:spAutoFit/>
          </a:bodyPr>
          <a:lstStyle/>
          <a:p>
            <a:pPr algn="r" fontAlgn="base">
              <a:spcBef>
                <a:spcPct val="0"/>
              </a:spcBef>
              <a:spcAft>
                <a:spcPct val="0"/>
              </a:spcAft>
              <a:defRPr/>
            </a:pPr>
            <a:r>
              <a:rPr lang="en-US" sz="2800" b="1" i="1" dirty="0">
                <a:solidFill>
                  <a:srgbClr val="FFC000"/>
                </a:solidFill>
                <a:effectLst>
                  <a:outerShdw blurRad="38100" dist="38100" dir="2700000" algn="tl">
                    <a:srgbClr val="000000">
                      <a:alpha val="43137"/>
                    </a:srgbClr>
                  </a:outerShdw>
                </a:effectLst>
                <a:latin typeface="Arial Rounded MT Bold" pitchFamily="34" charset="0"/>
              </a:rPr>
              <a:t>In the 1950s, many teenagers rebelled against the middle-class suburban values, particularly conformity and wanted to be unique. </a:t>
            </a:r>
          </a:p>
        </p:txBody>
      </p:sp>
      <p:sp>
        <p:nvSpPr>
          <p:cNvPr id="6" name="Rectangle 5"/>
          <p:cNvSpPr/>
          <p:nvPr/>
        </p:nvSpPr>
        <p:spPr>
          <a:xfrm>
            <a:off x="3886200" y="3317875"/>
            <a:ext cx="5029200" cy="3416300"/>
          </a:xfrm>
          <a:prstGeom prst="rect">
            <a:avLst/>
          </a:prstGeom>
        </p:spPr>
        <p:txBody>
          <a:bodyPr>
            <a:spAutoFit/>
          </a:bodyPr>
          <a:lstStyle/>
          <a:p>
            <a:pPr marL="228600" indent="-228600" fontAlgn="base">
              <a:spcBef>
                <a:spcPct val="0"/>
              </a:spcBef>
              <a:spcAft>
                <a:spcPct val="0"/>
              </a:spcAft>
              <a:buFont typeface="Wingdings" pitchFamily="2" charset="2"/>
              <a:buChar char="§"/>
              <a:defRPr/>
            </a:pPr>
            <a:r>
              <a:rPr lang="en-US" sz="2400" b="1" i="1" dirty="0">
                <a:solidFill>
                  <a:prstClr val="black"/>
                </a:solidFill>
                <a:effectLst>
                  <a:outerShdw blurRad="38100" dist="38100" dir="2700000" algn="tl">
                    <a:srgbClr val="000000">
                      <a:alpha val="43137"/>
                    </a:srgbClr>
                  </a:outerShdw>
                </a:effectLst>
              </a:rPr>
              <a:t>It was during this period that many youths turned to new and unconventional styles of music</a:t>
            </a:r>
            <a:endParaRPr lang="en-US" sz="2400" b="1" i="1" dirty="0">
              <a:solidFill>
                <a:prstClr val="white"/>
              </a:solidFill>
              <a:effectLst>
                <a:outerShdw blurRad="38100" dist="38100" dir="2700000" algn="tl">
                  <a:srgbClr val="000000">
                    <a:alpha val="43137"/>
                  </a:srgbClr>
                </a:outerShdw>
              </a:effectLst>
            </a:endParaRPr>
          </a:p>
          <a:p>
            <a:pPr marL="228600" indent="-228600" fontAlgn="base">
              <a:spcBef>
                <a:spcPct val="0"/>
              </a:spcBef>
              <a:spcAft>
                <a:spcPct val="0"/>
              </a:spcAft>
              <a:buFont typeface="Wingdings" pitchFamily="2" charset="2"/>
              <a:buChar char="§"/>
              <a:defRPr/>
            </a:pPr>
            <a:r>
              <a:rPr lang="en-US" sz="2400" b="1" i="1" dirty="0">
                <a:solidFill>
                  <a:srgbClr val="00FF00"/>
                </a:solidFill>
                <a:effectLst>
                  <a:outerShdw blurRad="38100" dist="38100" dir="2700000" algn="tl">
                    <a:srgbClr val="000000">
                      <a:alpha val="43137"/>
                    </a:srgbClr>
                  </a:outerShdw>
                </a:effectLst>
              </a:rPr>
              <a:t>Soon white artists began making music that was based on African American rhythm and blues</a:t>
            </a:r>
            <a:endParaRPr lang="en-US" sz="2400" b="1" i="1" dirty="0">
              <a:solidFill>
                <a:prstClr val="white"/>
              </a:solidFill>
              <a:effectLst>
                <a:outerShdw blurRad="38100" dist="38100" dir="2700000" algn="tl">
                  <a:srgbClr val="000000">
                    <a:alpha val="43137"/>
                  </a:srgbClr>
                </a:outerShdw>
              </a:effectLst>
            </a:endParaRPr>
          </a:p>
          <a:p>
            <a:pPr marL="228600" indent="-228600" fontAlgn="base">
              <a:spcBef>
                <a:spcPct val="0"/>
              </a:spcBef>
              <a:spcAft>
                <a:spcPct val="0"/>
              </a:spcAft>
              <a:buFont typeface="Wingdings" pitchFamily="2" charset="2"/>
              <a:buChar char="§"/>
              <a:defRPr/>
            </a:pPr>
            <a:r>
              <a:rPr lang="en-US" sz="2400" b="1" i="1" dirty="0">
                <a:solidFill>
                  <a:srgbClr val="FF0000"/>
                </a:solidFill>
                <a:effectLst>
                  <a:outerShdw blurRad="38100" dist="38100" dir="2700000" algn="tl">
                    <a:srgbClr val="000000">
                      <a:alpha val="43137"/>
                    </a:srgbClr>
                  </a:outerShdw>
                </a:effectLst>
              </a:rPr>
              <a:t>This form of music became known as rock ‘n’ roll and it became wildly popular with the nation’s teenagers</a:t>
            </a:r>
          </a:p>
        </p:txBody>
      </p:sp>
      <p:pic>
        <p:nvPicPr>
          <p:cNvPr id="28678" name="Picture 6" descr="http://1.bp.blogspot.com/_WAAgzmZs2jc/SNE14GOVKiI/AAAAAAAAGPY/ATZ21r-kTTs/s400/VA+-+COLETANEA+20+CDs+SET+-+THE+ROCK%27N%27ROLL+ERA+THE+50%27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52800"/>
            <a:ext cx="3581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704490"/>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strips(downLeft)">
                                      <p:cBhvr>
                                        <p:cTn id="10" dur="500"/>
                                        <p:tgtEl>
                                          <p:spTgt spid="266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4"/>
            <a:ext cx="5638800" cy="1878013"/>
          </a:xfrm>
          <a:prstGeom prst="rect">
            <a:avLst/>
          </a:prstGeom>
          <a:noFill/>
          <a:ln w="9525">
            <a:noFill/>
            <a:miter lim="800000"/>
            <a:headEnd/>
            <a:tailEnd/>
          </a:ln>
        </p:spPr>
        <p:txBody>
          <a:bodyPr>
            <a:spAutoFit/>
          </a:bodyPr>
          <a:lstStyle/>
          <a:p>
            <a:pPr algn="ctr" fontAlgn="base">
              <a:spcBef>
                <a:spcPct val="0"/>
              </a:spcBef>
              <a:spcAft>
                <a:spcPct val="0"/>
              </a:spcAft>
              <a:defRPr/>
            </a:pPr>
            <a:r>
              <a:rPr lang="en-US" sz="7200" dirty="0">
                <a:solidFill>
                  <a:prstClr val="white">
                    <a:lumMod val="50000"/>
                  </a:prstClr>
                </a:solidFill>
                <a:effectLst>
                  <a:outerShdw blurRad="38100" dist="38100" dir="2700000" algn="tl">
                    <a:srgbClr val="000000">
                      <a:alpha val="43137"/>
                    </a:srgbClr>
                  </a:outerShdw>
                </a:effectLst>
                <a:latin typeface="Impact" pitchFamily="34" charset="0"/>
              </a:rPr>
              <a:t>Elvis Presley</a:t>
            </a:r>
          </a:p>
          <a:p>
            <a:pPr algn="ctr" fontAlgn="base">
              <a:spcBef>
                <a:spcPct val="0"/>
              </a:spcBef>
              <a:spcAft>
                <a:spcPct val="0"/>
              </a:spcAft>
              <a:defRPr/>
            </a:pPr>
            <a:r>
              <a:rPr lang="en-US" sz="4400" i="1" dirty="0">
                <a:solidFill>
                  <a:prstClr val="black"/>
                </a:solidFill>
                <a:effectLst>
                  <a:outerShdw blurRad="38100" dist="38100" dir="2700000" algn="tl">
                    <a:srgbClr val="000000">
                      <a:alpha val="43137"/>
                    </a:srgbClr>
                  </a:outerShdw>
                </a:effectLst>
                <a:latin typeface="Impact" pitchFamily="34" charset="0"/>
              </a:rPr>
              <a:t>The King of Rock ’n Roll</a:t>
            </a:r>
          </a:p>
        </p:txBody>
      </p:sp>
      <p:pic>
        <p:nvPicPr>
          <p:cNvPr id="29699" name="Picture 4" descr="http://www.popstarsplus.com/images/ElvisPresleyPictu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
            <a:ext cx="3314700" cy="4343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905004"/>
            <a:ext cx="5257800" cy="1471613"/>
          </a:xfrm>
          <a:prstGeom prst="rect">
            <a:avLst/>
          </a:prstGeom>
        </p:spPr>
        <p:txBody>
          <a:bodyPr>
            <a:spAutoFit/>
          </a:bodyPr>
          <a:lstStyle/>
          <a:p>
            <a:pPr algn="r" fontAlgn="base">
              <a:lnSpc>
                <a:spcPct val="80000"/>
              </a:lnSpc>
              <a:spcBef>
                <a:spcPct val="0"/>
              </a:spcBef>
              <a:spcAft>
                <a:spcPct val="0"/>
              </a:spcAft>
              <a:defRPr/>
            </a:pPr>
            <a:r>
              <a:rPr lang="en-US" sz="2800" b="1" i="1" dirty="0">
                <a:solidFill>
                  <a:srgbClr val="FFC000"/>
                </a:solidFill>
                <a:effectLst>
                  <a:outerShdw blurRad="38100" dist="38100" dir="2700000" algn="tl">
                    <a:srgbClr val="000000">
                      <a:alpha val="43137"/>
                    </a:srgbClr>
                  </a:outerShdw>
                </a:effectLst>
                <a:latin typeface="Arial Rounded MT Bold" pitchFamily="34" charset="0"/>
              </a:rPr>
              <a:t>Presley’s extraordinary popularity established rock ’n’ roll as an unprecedented mass-market phenomenon</a:t>
            </a:r>
          </a:p>
        </p:txBody>
      </p:sp>
      <p:sp>
        <p:nvSpPr>
          <p:cNvPr id="5" name="Rectangle 4"/>
          <p:cNvSpPr/>
          <p:nvPr/>
        </p:nvSpPr>
        <p:spPr>
          <a:xfrm>
            <a:off x="0" y="3429004"/>
            <a:ext cx="5410200" cy="1127125"/>
          </a:xfrm>
          <a:prstGeom prst="rect">
            <a:avLst/>
          </a:prstGeom>
        </p:spPr>
        <p:txBody>
          <a:bodyPr>
            <a:spAutoFit/>
          </a:bodyPr>
          <a:lstStyle/>
          <a:p>
            <a:pPr algn="r" fontAlgn="base">
              <a:lnSpc>
                <a:spcPct val="80000"/>
              </a:lnSpc>
              <a:spcBef>
                <a:spcPct val="0"/>
              </a:spcBef>
              <a:spcAft>
                <a:spcPct val="0"/>
              </a:spcAft>
              <a:tabLst>
                <a:tab pos="457200" algn="l"/>
              </a:tabLst>
              <a:defRPr/>
            </a:pPr>
            <a:r>
              <a:rPr lang="en-US" sz="2800" b="1" i="1" dirty="0">
                <a:solidFill>
                  <a:srgbClr val="00FF00"/>
                </a:solidFill>
                <a:effectLst>
                  <a:outerShdw blurRad="38100" dist="38100" dir="2700000" algn="tl">
                    <a:srgbClr val="000000">
                      <a:alpha val="43137"/>
                    </a:srgbClr>
                  </a:outerShdw>
                </a:effectLst>
                <a:latin typeface="Arial Rounded MT Bold" pitchFamily="34" charset="0"/>
              </a:rPr>
              <a:t>His reputation as a performer endured up to his death in 1977 at the age of 42.</a:t>
            </a:r>
          </a:p>
        </p:txBody>
      </p:sp>
      <p:sp>
        <p:nvSpPr>
          <p:cNvPr id="6" name="Rectangle 5"/>
          <p:cNvSpPr/>
          <p:nvPr/>
        </p:nvSpPr>
        <p:spPr>
          <a:xfrm>
            <a:off x="5334000" y="4697417"/>
            <a:ext cx="3810000" cy="2160587"/>
          </a:xfrm>
          <a:prstGeom prst="rect">
            <a:avLst/>
          </a:prstGeom>
        </p:spPr>
        <p:txBody>
          <a:bodyPr>
            <a:spAutoFit/>
          </a:bodyPr>
          <a:lstStyle/>
          <a:p>
            <a:pPr fontAlgn="base">
              <a:lnSpc>
                <a:spcPct val="80000"/>
              </a:lnSpc>
              <a:spcBef>
                <a:spcPct val="0"/>
              </a:spcBef>
              <a:spcAft>
                <a:spcPct val="0"/>
              </a:spcAft>
              <a:defRPr/>
            </a:pPr>
            <a:r>
              <a:rPr lang="en-US" sz="2800" b="1" i="1" dirty="0">
                <a:solidFill>
                  <a:srgbClr val="FF0000"/>
                </a:solidFill>
                <a:effectLst>
                  <a:outerShdw blurRad="38100" dist="38100" dir="2700000" algn="tl">
                    <a:srgbClr val="000000">
                      <a:alpha val="43137"/>
                    </a:srgbClr>
                  </a:outerShdw>
                </a:effectLst>
                <a:latin typeface="Arial Rounded MT Bold" pitchFamily="34" charset="0"/>
              </a:rPr>
              <a:t>Graceland, his home in Memphis, is now a public museum visited by upwards of 600,000 people annually. </a:t>
            </a:r>
          </a:p>
        </p:txBody>
      </p:sp>
      <p:pic>
        <p:nvPicPr>
          <p:cNvPr id="27654" name="Picture 6" descr="http://www.8notes.com/images/artists/elvis-presl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24400"/>
            <a:ext cx="1905000" cy="19812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7656" name="Picture 8" descr="http://images.businessweek.com/ss/06/05/museums_celebrities/image/gracela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724400"/>
            <a:ext cx="2743200" cy="194468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0766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7654"/>
                                        </p:tgtEl>
                                        <p:attrNameLst>
                                          <p:attrName>style.visibility</p:attrName>
                                        </p:attrNameLst>
                                      </p:cBhvr>
                                      <p:to>
                                        <p:strVal val="visible"/>
                                      </p:to>
                                    </p:set>
                                    <p:anim calcmode="lin" valueType="num">
                                      <p:cBhvr>
                                        <p:cTn id="17" dur="500" fill="hold"/>
                                        <p:tgtEl>
                                          <p:spTgt spid="27654"/>
                                        </p:tgtEl>
                                        <p:attrNameLst>
                                          <p:attrName>ppt_w</p:attrName>
                                        </p:attrNameLst>
                                      </p:cBhvr>
                                      <p:tavLst>
                                        <p:tav tm="0">
                                          <p:val>
                                            <p:fltVal val="0"/>
                                          </p:val>
                                        </p:tav>
                                        <p:tav tm="100000">
                                          <p:val>
                                            <p:strVal val="#ppt_w"/>
                                          </p:val>
                                        </p:tav>
                                      </p:tavLst>
                                    </p:anim>
                                    <p:anim calcmode="lin" valueType="num">
                                      <p:cBhvr>
                                        <p:cTn id="18" dur="500" fill="hold"/>
                                        <p:tgtEl>
                                          <p:spTgt spid="2765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27656"/>
                                        </p:tgtEl>
                                        <p:attrNameLst>
                                          <p:attrName>style.visibility</p:attrName>
                                        </p:attrNameLst>
                                      </p:cBhvr>
                                      <p:to>
                                        <p:strVal val="visible"/>
                                      </p:to>
                                    </p:set>
                                    <p:anim calcmode="lin" valueType="num">
                                      <p:cBhvr>
                                        <p:cTn id="23" dur="500" fill="hold"/>
                                        <p:tgtEl>
                                          <p:spTgt spid="27656"/>
                                        </p:tgtEl>
                                        <p:attrNameLst>
                                          <p:attrName>ppt_w</p:attrName>
                                        </p:attrNameLst>
                                      </p:cBhvr>
                                      <p:tavLst>
                                        <p:tav tm="0">
                                          <p:val>
                                            <p:fltVal val="0"/>
                                          </p:val>
                                        </p:tav>
                                        <p:tav tm="100000">
                                          <p:val>
                                            <p:strVal val="#ppt_w"/>
                                          </p:val>
                                        </p:tav>
                                      </p:tavLst>
                                    </p:anim>
                                    <p:anim calcmode="lin" valueType="num">
                                      <p:cBhvr>
                                        <p:cTn id="24" dur="500" fill="hold"/>
                                        <p:tgtEl>
                                          <p:spTgt spid="2765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5400" dirty="0">
                <a:solidFill>
                  <a:prstClr val="white"/>
                </a:solidFill>
                <a:latin typeface="Impact" panose="020B0806030902050204" pitchFamily="34" charset="0"/>
              </a:rPr>
              <a:t>Rock ’n Roll</a:t>
            </a:r>
          </a:p>
        </p:txBody>
      </p:sp>
      <p:grpSp>
        <p:nvGrpSpPr>
          <p:cNvPr id="2" name="Group 1"/>
          <p:cNvGrpSpPr/>
          <p:nvPr/>
        </p:nvGrpSpPr>
        <p:grpSpPr>
          <a:xfrm>
            <a:off x="367051" y="4637229"/>
            <a:ext cx="8686801" cy="2188574"/>
            <a:chOff x="228599" y="913365"/>
            <a:chExt cx="8686801" cy="2188574"/>
          </a:xfrm>
        </p:grpSpPr>
        <p:sp>
          <p:nvSpPr>
            <p:cNvPr id="5" name="Rectangle 4"/>
            <p:cNvSpPr/>
            <p:nvPr/>
          </p:nvSpPr>
          <p:spPr>
            <a:xfrm>
              <a:off x="228599" y="1371600"/>
              <a:ext cx="7044745" cy="1261884"/>
            </a:xfrm>
            <a:prstGeom prst="rect">
              <a:avLst/>
            </a:prstGeom>
          </p:spPr>
          <p:txBody>
            <a:bodyPr wrap="square">
              <a:spAutoFit/>
            </a:bodyPr>
            <a:lstStyle/>
            <a:p>
              <a:pPr algn="ctr" fontAlgn="base">
                <a:spcBef>
                  <a:spcPct val="0"/>
                </a:spcBef>
                <a:spcAft>
                  <a:spcPct val="0"/>
                </a:spcAft>
                <a:defRPr/>
              </a:pPr>
              <a:r>
                <a:rPr lang="en-US" altLang="en-US" sz="2800" b="1" dirty="0">
                  <a:solidFill>
                    <a:srgbClr val="FF9900"/>
                  </a:solidFill>
                  <a:latin typeface="Arial Rounded MT Bold" panose="020F0704030504030204" pitchFamily="34" charset="0"/>
                </a:rPr>
                <a:t>Jerry Lee Lewis</a:t>
              </a:r>
            </a:p>
            <a:p>
              <a:pPr algn="ctr"/>
              <a:r>
                <a:rPr lang="en-US" altLang="en-US" sz="2400" dirty="0"/>
                <a:t>Nicknamed “The Killer” for his outrageous on-and-off-stage antics. </a:t>
              </a:r>
              <a:r>
                <a:rPr lang="en-US" altLang="en-US" sz="2400" dirty="0">
                  <a:hlinkClick r:id="rId2"/>
                </a:rPr>
                <a:t>Song</a:t>
              </a:r>
              <a:endParaRPr lang="en-US" altLang="en-US" sz="2400" dirty="0"/>
            </a:p>
          </p:txBody>
        </p:sp>
        <p:pic>
          <p:nvPicPr>
            <p:cNvPr id="7" name="Picture 4" descr="Jerry_Lee_Lew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73344" y="913365"/>
              <a:ext cx="1642056" cy="21885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pic>
      </p:grpSp>
      <p:grpSp>
        <p:nvGrpSpPr>
          <p:cNvPr id="4" name="Group 3"/>
          <p:cNvGrpSpPr/>
          <p:nvPr/>
        </p:nvGrpSpPr>
        <p:grpSpPr>
          <a:xfrm>
            <a:off x="-271988" y="390771"/>
            <a:ext cx="2286000" cy="2746978"/>
            <a:chOff x="0" y="923330"/>
            <a:chExt cx="2286000" cy="2746978"/>
          </a:xfrm>
        </p:grpSpPr>
        <p:pic>
          <p:nvPicPr>
            <p:cNvPr id="3" name="Picture 2"/>
            <p:cNvPicPr>
              <a:picLocks noChangeAspect="1"/>
            </p:cNvPicPr>
            <p:nvPr/>
          </p:nvPicPr>
          <p:blipFill>
            <a:blip r:embed="rId4"/>
            <a:stretch>
              <a:fillRect/>
            </a:stretch>
          </p:blipFill>
          <p:spPr>
            <a:xfrm>
              <a:off x="367047" y="923330"/>
              <a:ext cx="1767993" cy="2377646"/>
            </a:xfrm>
            <a:prstGeom prst="rect">
              <a:avLst/>
            </a:prstGeom>
          </p:spPr>
        </p:pic>
        <p:sp>
          <p:nvSpPr>
            <p:cNvPr id="10" name="Text Box 6"/>
            <p:cNvSpPr txBox="1">
              <a:spLocks noChangeArrowheads="1"/>
            </p:cNvSpPr>
            <p:nvPr/>
          </p:nvSpPr>
          <p:spPr bwMode="auto">
            <a:xfrm>
              <a:off x="0" y="3300976"/>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rgbClr val="92D050"/>
                  </a:solidFill>
                  <a:latin typeface="Arial Rounded MT Bold" panose="020F0704030504030204" pitchFamily="34" charset="0"/>
                </a:rPr>
                <a:t>Little Richard</a:t>
              </a:r>
            </a:p>
          </p:txBody>
        </p:sp>
      </p:grpSp>
      <p:grpSp>
        <p:nvGrpSpPr>
          <p:cNvPr id="17" name="Group 16"/>
          <p:cNvGrpSpPr/>
          <p:nvPr/>
        </p:nvGrpSpPr>
        <p:grpSpPr>
          <a:xfrm>
            <a:off x="6553200" y="646458"/>
            <a:ext cx="2590800" cy="3551134"/>
            <a:chOff x="6553200" y="646458"/>
            <a:chExt cx="2590800" cy="3551134"/>
          </a:xfrm>
        </p:grpSpPr>
        <p:pic>
          <p:nvPicPr>
            <p:cNvPr id="12" name="Picture 4" descr="Chuck Berry">
              <a:hlinkClick r:id="rId5" tooltip="Chuck Berry"/>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722727" y="646458"/>
              <a:ext cx="2081213" cy="32004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pic>
        <p:sp>
          <p:nvSpPr>
            <p:cNvPr id="14" name="Text Box 5"/>
            <p:cNvSpPr txBox="1">
              <a:spLocks noChangeArrowheads="1"/>
            </p:cNvSpPr>
            <p:nvPr/>
          </p:nvSpPr>
          <p:spPr bwMode="auto">
            <a:xfrm>
              <a:off x="6553200" y="3828260"/>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dirty="0">
                  <a:latin typeface="Arial" panose="020B0604020202020204" pitchFamily="34" charset="0"/>
                </a:rPr>
                <a:t> </a:t>
              </a:r>
              <a:r>
                <a:rPr lang="en-US" altLang="en-US" b="1" dirty="0">
                  <a:solidFill>
                    <a:srgbClr val="FF3399"/>
                  </a:solidFill>
                  <a:latin typeface="Arial Rounded MT Bold" panose="020F0704030504030204" pitchFamily="34" charset="0"/>
                </a:rPr>
                <a:t>Chuck Berry</a:t>
              </a:r>
            </a:p>
          </p:txBody>
        </p:sp>
      </p:grpSp>
      <p:grpSp>
        <p:nvGrpSpPr>
          <p:cNvPr id="9" name="Group 8"/>
          <p:cNvGrpSpPr/>
          <p:nvPr/>
        </p:nvGrpSpPr>
        <p:grpSpPr>
          <a:xfrm>
            <a:off x="1742723" y="2507552"/>
            <a:ext cx="2209800" cy="2469595"/>
            <a:chOff x="1679620" y="2353205"/>
            <a:chExt cx="2209800" cy="2469595"/>
          </a:xfrm>
        </p:grpSpPr>
        <p:pic>
          <p:nvPicPr>
            <p:cNvPr id="8" name="Picture 7"/>
            <p:cNvPicPr>
              <a:picLocks noChangeAspect="1"/>
            </p:cNvPicPr>
            <p:nvPr/>
          </p:nvPicPr>
          <p:blipFill>
            <a:blip r:embed="rId7"/>
            <a:stretch>
              <a:fillRect/>
            </a:stretch>
          </p:blipFill>
          <p:spPr>
            <a:xfrm>
              <a:off x="1958111" y="2353205"/>
              <a:ext cx="1861662" cy="2046770"/>
            </a:xfrm>
            <a:prstGeom prst="rect">
              <a:avLst/>
            </a:prstGeom>
          </p:spPr>
        </p:pic>
        <p:sp>
          <p:nvSpPr>
            <p:cNvPr id="16" name="Text Box 5"/>
            <p:cNvSpPr txBox="1">
              <a:spLocks noChangeArrowheads="1"/>
            </p:cNvSpPr>
            <p:nvPr/>
          </p:nvSpPr>
          <p:spPr bwMode="auto">
            <a:xfrm>
              <a:off x="1679620" y="4453468"/>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rgbClr val="FFFF00"/>
                  </a:solidFill>
                  <a:latin typeface="Arial Rounded MT Bold" panose="020F0704030504030204" pitchFamily="34" charset="0"/>
                </a:rPr>
                <a:t>Buddy Holly </a:t>
              </a:r>
            </a:p>
          </p:txBody>
        </p:sp>
      </p:grpSp>
      <p:grpSp>
        <p:nvGrpSpPr>
          <p:cNvPr id="15" name="Group 14"/>
          <p:cNvGrpSpPr/>
          <p:nvPr/>
        </p:nvGrpSpPr>
        <p:grpSpPr>
          <a:xfrm>
            <a:off x="3997516" y="1432544"/>
            <a:ext cx="2209800" cy="2480845"/>
            <a:chOff x="4046239" y="2219490"/>
            <a:chExt cx="2209800" cy="2480845"/>
          </a:xfrm>
        </p:grpSpPr>
        <p:pic>
          <p:nvPicPr>
            <p:cNvPr id="11" name="Picture 10"/>
            <p:cNvPicPr>
              <a:picLocks noChangeAspect="1"/>
            </p:cNvPicPr>
            <p:nvPr/>
          </p:nvPicPr>
          <p:blipFill rotWithShape="1">
            <a:blip r:embed="rId8"/>
            <a:srcRect l="10826"/>
            <a:stretch/>
          </p:blipFill>
          <p:spPr>
            <a:xfrm>
              <a:off x="4325429" y="2219490"/>
              <a:ext cx="1930610" cy="2147671"/>
            </a:xfrm>
            <a:prstGeom prst="rect">
              <a:avLst/>
            </a:prstGeom>
          </p:spPr>
        </p:pic>
        <p:sp>
          <p:nvSpPr>
            <p:cNvPr id="19" name="Text Box 5"/>
            <p:cNvSpPr txBox="1">
              <a:spLocks noChangeArrowheads="1"/>
            </p:cNvSpPr>
            <p:nvPr/>
          </p:nvSpPr>
          <p:spPr bwMode="auto">
            <a:xfrm>
              <a:off x="4046239" y="4331003"/>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solidFill>
                    <a:srgbClr val="00FFFF"/>
                  </a:solidFill>
                  <a:latin typeface="Arial Rounded MT Bold" panose="020F0704030504030204" pitchFamily="34" charset="0"/>
                </a:rPr>
                <a:t>Jonny Cash </a:t>
              </a:r>
            </a:p>
          </p:txBody>
        </p:sp>
      </p:grpSp>
    </p:spTree>
    <p:extLst>
      <p:ext uri="{BB962C8B-B14F-4D97-AF65-F5344CB8AC3E}">
        <p14:creationId xmlns:p14="http://schemas.microsoft.com/office/powerpoint/2010/main" val="3942255119"/>
      </p:ext>
    </p:extLst>
  </p:cSld>
  <p:clrMapOvr>
    <a:masterClrMapping/>
  </p:clrMapOvr>
  <p:transition spd="slow">
    <p:newsfla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03" name="Shape 303"/>
          <p:cNvSpPr txBox="1">
            <a:spLocks noGrp="1"/>
          </p:cNvSpPr>
          <p:nvPr>
            <p:ph type="body" idx="1"/>
          </p:nvPr>
        </p:nvSpPr>
        <p:spPr>
          <a:xfrm rot="159486">
            <a:off x="4526610" y="1269664"/>
            <a:ext cx="4495837" cy="5320531"/>
          </a:xfrm>
          <a:prstGeom prst="rect">
            <a:avLst/>
          </a:prstGeom>
          <a:solidFill>
            <a:schemeClr val="lt1"/>
          </a:solidFill>
          <a:ln w="57150" cap="flat">
            <a:solidFill>
              <a:srgbClr val="E36C09"/>
            </a:solidFill>
            <a:prstDash val="solid"/>
            <a:round/>
            <a:headEnd type="none" w="med" len="med"/>
            <a:tailEnd type="none" w="med" len="med"/>
          </a:ln>
        </p:spPr>
        <p:txBody>
          <a:bodyPr vert="horz" wrap="square" lIns="91425" tIns="45700" rIns="91425" bIns="45700" numCol="1" anchor="t" anchorCtr="0" compatLnSpc="1">
            <a:prstTxWarp prst="textNoShape">
              <a:avLst/>
            </a:prstTxWarp>
            <a:noAutofit/>
          </a:bodyPr>
          <a:lstStyle/>
          <a:p>
            <a:pPr indent="-342900">
              <a:lnSpc>
                <a:spcPct val="90000"/>
              </a:lnSpc>
              <a:spcBef>
                <a:spcPts val="0"/>
              </a:spcBef>
              <a:buSzPct val="100000"/>
            </a:pPr>
            <a:r>
              <a:rPr lang="en-US" sz="2500">
                <a:solidFill>
                  <a:schemeClr val="dk1"/>
                </a:solidFill>
                <a:latin typeface="Calibri"/>
                <a:ea typeface="Calibri"/>
                <a:cs typeface="Calibri"/>
                <a:sym typeface="Calibri"/>
              </a:rPr>
              <a:t>A group of mostly white artists, who called themselves the</a:t>
            </a:r>
            <a:r>
              <a:rPr lang="en-US" sz="2500" b="1">
                <a:solidFill>
                  <a:schemeClr val="dk1"/>
                </a:solidFill>
                <a:latin typeface="Calibri"/>
                <a:ea typeface="Calibri"/>
                <a:cs typeface="Calibri"/>
                <a:sym typeface="Calibri"/>
              </a:rPr>
              <a:t> beats</a:t>
            </a:r>
            <a:r>
              <a:rPr lang="en-US" sz="2500">
                <a:solidFill>
                  <a:schemeClr val="dk1"/>
                </a:solidFill>
                <a:latin typeface="Calibri"/>
                <a:ea typeface="Calibri"/>
                <a:cs typeface="Calibri"/>
                <a:sym typeface="Calibri"/>
              </a:rPr>
              <a:t>, highlighted the values gap that existed in the United States in the 1950s. </a:t>
            </a:r>
          </a:p>
          <a:p>
            <a:pPr indent="-342900">
              <a:lnSpc>
                <a:spcPct val="90000"/>
              </a:lnSpc>
              <a:spcBef>
                <a:spcPts val="500"/>
              </a:spcBef>
              <a:buSzPct val="100000"/>
            </a:pPr>
            <a:r>
              <a:rPr lang="en-US" sz="2500">
                <a:solidFill>
                  <a:schemeClr val="dk1"/>
                </a:solidFill>
                <a:latin typeface="Calibri"/>
                <a:ea typeface="Calibri"/>
                <a:cs typeface="Calibri"/>
                <a:sym typeface="Calibri"/>
              </a:rPr>
              <a:t>In 1957 beat writer </a:t>
            </a:r>
            <a:r>
              <a:rPr lang="en-US" sz="2500" b="1">
                <a:solidFill>
                  <a:schemeClr val="dk1"/>
                </a:solidFill>
                <a:latin typeface="Calibri"/>
                <a:ea typeface="Calibri"/>
                <a:cs typeface="Calibri"/>
                <a:sym typeface="Calibri"/>
              </a:rPr>
              <a:t>Jack Kerouac</a:t>
            </a:r>
            <a:r>
              <a:rPr lang="en-US" sz="2500">
                <a:solidFill>
                  <a:schemeClr val="dk1"/>
                </a:solidFill>
                <a:latin typeface="Calibri"/>
                <a:ea typeface="Calibri"/>
                <a:cs typeface="Calibri"/>
                <a:sym typeface="Calibri"/>
              </a:rPr>
              <a:t> published </a:t>
            </a:r>
            <a:r>
              <a:rPr lang="en-US" sz="2500" i="1">
                <a:solidFill>
                  <a:schemeClr val="dk1"/>
                </a:solidFill>
                <a:latin typeface="Calibri"/>
                <a:ea typeface="Calibri"/>
                <a:cs typeface="Calibri"/>
                <a:sym typeface="Calibri"/>
              </a:rPr>
              <a:t>On the Road</a:t>
            </a:r>
            <a:r>
              <a:rPr lang="en-US" sz="2500">
                <a:solidFill>
                  <a:schemeClr val="dk1"/>
                </a:solidFill>
                <a:latin typeface="Calibri"/>
                <a:ea typeface="Calibri"/>
                <a:cs typeface="Calibri"/>
                <a:sym typeface="Calibri"/>
              </a:rPr>
              <a:t>. This book described freewheeling adventures with a car thief and a con artist. The book shocked readers but went on to become a classic in American literature.</a:t>
            </a:r>
          </a:p>
        </p:txBody>
      </p:sp>
      <p:pic>
        <p:nvPicPr>
          <p:cNvPr id="304" name="Shape 304"/>
          <p:cNvPicPr preferRelativeResize="0"/>
          <p:nvPr/>
        </p:nvPicPr>
        <p:blipFill rotWithShape="1">
          <a:blip r:embed="rId4">
            <a:alphaModFix/>
          </a:blip>
          <a:srcRect/>
          <a:stretch/>
        </p:blipFill>
        <p:spPr>
          <a:xfrm rot="288504">
            <a:off x="862017" y="820741"/>
            <a:ext cx="3332161" cy="2533649"/>
          </a:xfrm>
          <a:prstGeom prst="rect">
            <a:avLst/>
          </a:prstGeom>
          <a:noFill/>
          <a:ln>
            <a:noFill/>
          </a:ln>
        </p:spPr>
      </p:pic>
      <p:pic>
        <p:nvPicPr>
          <p:cNvPr id="305" name="Shape 305"/>
          <p:cNvPicPr preferRelativeResize="0"/>
          <p:nvPr/>
        </p:nvPicPr>
        <p:blipFill rotWithShape="1">
          <a:blip r:embed="rId5">
            <a:alphaModFix/>
          </a:blip>
          <a:srcRect/>
          <a:stretch/>
        </p:blipFill>
        <p:spPr>
          <a:xfrm rot="-402305">
            <a:off x="809629" y="2962279"/>
            <a:ext cx="2666999" cy="3570287"/>
          </a:xfrm>
          <a:prstGeom prst="rect">
            <a:avLst/>
          </a:prstGeom>
          <a:noFill/>
          <a:ln>
            <a:noFill/>
          </a:ln>
        </p:spPr>
      </p:pic>
      <p:sp>
        <p:nvSpPr>
          <p:cNvPr id="306" name="Shape 306"/>
          <p:cNvSpPr/>
          <p:nvPr/>
        </p:nvSpPr>
        <p:spPr>
          <a:xfrm>
            <a:off x="1275012" y="223877"/>
            <a:ext cx="7452533" cy="923329"/>
          </a:xfrm>
          <a:prstGeom prst="rect">
            <a:avLst/>
          </a:prstGeom>
          <a:noFill/>
          <a:ln>
            <a:noFill/>
          </a:ln>
        </p:spPr>
        <p:txBody>
          <a:bodyPr lIns="91425" tIns="45700" rIns="91425" bIns="45700" anchor="t" anchorCtr="0">
            <a:noAutofit/>
          </a:bodyPr>
          <a:lstStyle/>
          <a:p>
            <a:pPr algn="ctr">
              <a:buSzPct val="25000"/>
            </a:pPr>
            <a:r>
              <a:rPr lang="en-US" sz="5400" b="1" dirty="0">
                <a:latin typeface="Arial Rounded MT Bold" panose="020F0704030504030204" pitchFamily="34" charset="0"/>
                <a:ea typeface="Calibri"/>
                <a:cs typeface="Calibri"/>
                <a:sym typeface="Calibri"/>
              </a:rPr>
              <a:t>Artistic Movement</a:t>
            </a:r>
          </a:p>
        </p:txBody>
      </p:sp>
    </p:spTree>
    <p:extLst>
      <p:ext uri="{BB962C8B-B14F-4D97-AF65-F5344CB8AC3E}">
        <p14:creationId xmlns:p14="http://schemas.microsoft.com/office/powerpoint/2010/main" val="1463974049"/>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Shape 32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23" name="Shape 323"/>
          <p:cNvSpPr txBox="1">
            <a:spLocks noGrp="1"/>
          </p:cNvSpPr>
          <p:nvPr>
            <p:ph type="body" idx="1"/>
          </p:nvPr>
        </p:nvSpPr>
        <p:spPr>
          <a:xfrm>
            <a:off x="5416954" y="1312879"/>
            <a:ext cx="3466799" cy="4105199"/>
          </a:xfrm>
          <a:prstGeom prst="rect">
            <a:avLst/>
          </a:prstGeom>
          <a:solidFill>
            <a:schemeClr val="lt1"/>
          </a:solidFill>
          <a:ln w="76200" cap="flat">
            <a:solidFill>
              <a:srgbClr val="FF9900"/>
            </a:solidFill>
            <a:prstDash val="solid"/>
            <a:miter/>
            <a:headEnd type="none" w="med" len="med"/>
            <a:tailEnd type="none" w="med" len="med"/>
          </a:ln>
        </p:spPr>
        <p:txBody>
          <a:bodyPr vert="horz" wrap="square" lIns="91425" tIns="45700" rIns="91425" bIns="45700" numCol="1" anchor="t" anchorCtr="0" compatLnSpc="1">
            <a:prstTxWarp prst="textNoShape">
              <a:avLst/>
            </a:prstTxWarp>
            <a:noAutofit/>
          </a:bodyPr>
          <a:lstStyle/>
          <a:p>
            <a:pPr indent="-342900">
              <a:lnSpc>
                <a:spcPct val="80000"/>
              </a:lnSpc>
              <a:spcBef>
                <a:spcPts val="0"/>
              </a:spcBef>
              <a:buSzPct val="100000"/>
            </a:pPr>
            <a:r>
              <a:rPr lang="en-US" sz="2400" dirty="0">
                <a:solidFill>
                  <a:schemeClr val="dk1"/>
                </a:solidFill>
                <a:latin typeface="Calibri"/>
                <a:ea typeface="Calibri"/>
                <a:cs typeface="Calibri"/>
                <a:sym typeface="Calibri"/>
              </a:rPr>
              <a:t>The word may have come from the group feeling beat down by American culture. </a:t>
            </a:r>
          </a:p>
          <a:p>
            <a:pPr indent="-342900">
              <a:lnSpc>
                <a:spcPct val="80000"/>
              </a:lnSpc>
              <a:spcBef>
                <a:spcPts val="480"/>
              </a:spcBef>
              <a:buSzPct val="100000"/>
            </a:pPr>
            <a:r>
              <a:rPr lang="en-US" sz="2400" b="1" dirty="0">
                <a:solidFill>
                  <a:schemeClr val="dk1"/>
                </a:solidFill>
                <a:latin typeface="Calibri"/>
                <a:ea typeface="Calibri"/>
                <a:cs typeface="Calibri"/>
                <a:sym typeface="Calibri"/>
              </a:rPr>
              <a:t>Followers, called “beatniks”, tended to shun work and sought understanding through Zen Buddhism, music, and sometimes drugs</a:t>
            </a:r>
          </a:p>
        </p:txBody>
      </p:sp>
      <p:pic>
        <p:nvPicPr>
          <p:cNvPr id="324" name="Shape 324"/>
          <p:cNvPicPr preferRelativeResize="0">
            <a:picLocks noGrp="1"/>
          </p:cNvPicPr>
          <p:nvPr>
            <p:ph type="body" idx="2"/>
          </p:nvPr>
        </p:nvPicPr>
        <p:blipFill rotWithShape="1">
          <a:blip r:embed="rId4">
            <a:alphaModFix/>
          </a:blip>
          <a:srcRect/>
          <a:stretch/>
        </p:blipFill>
        <p:spPr>
          <a:xfrm>
            <a:off x="304804" y="381000"/>
            <a:ext cx="5112151" cy="5080000"/>
          </a:xfrm>
          <a:prstGeom prst="roundRect">
            <a:avLst>
              <a:gd name="adj" fmla="val 8594"/>
            </a:avLst>
          </a:prstGeom>
          <a:solidFill>
            <a:srgbClr val="EEEEEE"/>
          </a:solidFill>
          <a:ln>
            <a:noFill/>
          </a:ln>
        </p:spPr>
      </p:pic>
      <p:sp>
        <p:nvSpPr>
          <p:cNvPr id="325" name="Shape 325"/>
          <p:cNvSpPr txBox="1"/>
          <p:nvPr/>
        </p:nvSpPr>
        <p:spPr>
          <a:xfrm>
            <a:off x="228600" y="6019800"/>
            <a:ext cx="4572000" cy="717550"/>
          </a:xfrm>
          <a:prstGeom prst="rect">
            <a:avLst/>
          </a:prstGeom>
          <a:solidFill>
            <a:schemeClr val="lt1"/>
          </a:solidFill>
          <a:ln w="76200" cap="flat">
            <a:solidFill>
              <a:srgbClr val="800000"/>
            </a:solidFill>
            <a:prstDash val="solid"/>
            <a:miter/>
            <a:headEnd type="none" w="med" len="med"/>
            <a:tailEnd type="none" w="med" len="med"/>
          </a:ln>
        </p:spPr>
        <p:txBody>
          <a:bodyPr lIns="91425" tIns="45700" rIns="91425" bIns="45700" anchor="t" anchorCtr="0">
            <a:noAutofit/>
          </a:bodyPr>
          <a:lstStyle/>
          <a:p>
            <a:pPr>
              <a:buSzPct val="25000"/>
            </a:pPr>
            <a:r>
              <a:rPr lang="en-US" b="1">
                <a:solidFill>
                  <a:schemeClr val="dk2"/>
                </a:solidFill>
                <a:latin typeface="Tahoma"/>
                <a:ea typeface="Tahoma"/>
                <a:cs typeface="Tahoma"/>
                <a:sym typeface="Tahoma"/>
              </a:rPr>
              <a:t>Beatniks often performed poetry or music in coffeehouses or bars</a:t>
            </a:r>
          </a:p>
        </p:txBody>
      </p:sp>
      <p:sp>
        <p:nvSpPr>
          <p:cNvPr id="326" name="Shape 326"/>
          <p:cNvSpPr/>
          <p:nvPr/>
        </p:nvSpPr>
        <p:spPr>
          <a:xfrm>
            <a:off x="5661104" y="381004"/>
            <a:ext cx="3070071" cy="923329"/>
          </a:xfrm>
          <a:prstGeom prst="rect">
            <a:avLst/>
          </a:prstGeom>
          <a:noFill/>
          <a:ln>
            <a:noFill/>
          </a:ln>
        </p:spPr>
        <p:txBody>
          <a:bodyPr lIns="91425" tIns="45700" rIns="91425" bIns="45700" anchor="t" anchorCtr="0">
            <a:noAutofit/>
          </a:bodyPr>
          <a:lstStyle/>
          <a:p>
            <a:pPr algn="ctr">
              <a:buSzPct val="25000"/>
            </a:pPr>
            <a:r>
              <a:rPr lang="en-US" sz="5400" b="1" dirty="0">
                <a:latin typeface="Arial Rounded MT Bold" panose="020F0704030504030204" pitchFamily="34" charset="0"/>
                <a:ea typeface="Calibri"/>
                <a:cs typeface="Calibri"/>
                <a:sym typeface="Calibri"/>
              </a:rPr>
              <a:t>Beatniks</a:t>
            </a:r>
          </a:p>
        </p:txBody>
      </p:sp>
      <p:sp>
        <p:nvSpPr>
          <p:cNvPr id="327" name="Shape 327"/>
          <p:cNvSpPr/>
          <p:nvPr/>
        </p:nvSpPr>
        <p:spPr>
          <a:xfrm>
            <a:off x="5800528" y="4457848"/>
            <a:ext cx="2666999" cy="646112"/>
          </a:xfrm>
          <a:prstGeom prst="rect">
            <a:avLst/>
          </a:prstGeom>
          <a:noFill/>
          <a:ln>
            <a:noFill/>
          </a:ln>
        </p:spPr>
        <p:txBody>
          <a:bodyPr lIns="91425" tIns="45700" rIns="91425" bIns="45700" anchor="t" anchorCtr="0">
            <a:noAutofit/>
          </a:bodyPr>
          <a:lstStyle/>
          <a:p>
            <a:pPr>
              <a:buSzPct val="25000"/>
            </a:pPr>
            <a:r>
              <a:rPr lang="en-US" u="sng" dirty="0">
                <a:solidFill>
                  <a:schemeClr val="hlink"/>
                </a:solidFill>
                <a:latin typeface="Calibri"/>
                <a:ea typeface="Calibri"/>
                <a:cs typeface="Calibri"/>
                <a:sym typeface="Calibri"/>
                <a:hlinkClick r:id="rId5"/>
              </a:rPr>
              <a:t>http://www.youtube.com/watch?v=Ba9yazkl0UE </a:t>
            </a:r>
          </a:p>
        </p:txBody>
      </p:sp>
      <p:pic>
        <p:nvPicPr>
          <p:cNvPr id="328" name="Shape 328"/>
          <p:cNvPicPr preferRelativeResize="0"/>
          <p:nvPr/>
        </p:nvPicPr>
        <p:blipFill rotWithShape="1">
          <a:blip r:embed="rId6">
            <a:alphaModFix/>
          </a:blip>
          <a:srcRect/>
          <a:stretch/>
        </p:blipFill>
        <p:spPr>
          <a:xfrm>
            <a:off x="228604" y="73326"/>
            <a:ext cx="5041899" cy="6711348"/>
          </a:xfrm>
          <a:prstGeom prst="roundRect">
            <a:avLst>
              <a:gd name="adj" fmla="val 8594"/>
            </a:avLst>
          </a:prstGeom>
          <a:solidFill>
            <a:srgbClr val="EEEEEE"/>
          </a:solidFill>
          <a:ln>
            <a:noFill/>
          </a:ln>
        </p:spPr>
      </p:pic>
    </p:spTree>
    <p:extLst>
      <p:ext uri="{BB962C8B-B14F-4D97-AF65-F5344CB8AC3E}">
        <p14:creationId xmlns:p14="http://schemas.microsoft.com/office/powerpoint/2010/main" val="163592671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 name="Shape 30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 name="Shape 323"/>
          <p:cNvSpPr txBox="1">
            <a:spLocks/>
          </p:cNvSpPr>
          <p:nvPr/>
        </p:nvSpPr>
        <p:spPr bwMode="auto">
          <a:xfrm>
            <a:off x="4662156" y="2034093"/>
            <a:ext cx="4247355" cy="3864432"/>
          </a:xfrm>
          <a:prstGeom prst="rect">
            <a:avLst/>
          </a:prstGeom>
          <a:solidFill>
            <a:schemeClr val="lt1"/>
          </a:solidFill>
          <a:ln w="76200" cap="flat">
            <a:solidFill>
              <a:srgbClr val="FF9900"/>
            </a:solidFill>
            <a:prstDash val="solid"/>
            <a:miter/>
            <a:headEnd type="none" w="med" len="med"/>
            <a:tailEnd type="none" w="med" len="med"/>
          </a:ln>
        </p:spPr>
        <p:txBody>
          <a:bodyPr vert="horz" wrap="square" lIns="91425" tIns="45700" rIns="91425" bIns="45700" numCol="1" anchor="t" anchorCtr="0" compatLnSpc="1">
            <a:prstTxWarp prst="textNoShape">
              <a:avLst/>
            </a:prstTxWarp>
            <a:noAutofit/>
          </a:bodyPr>
          <a:lst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97ACD0"/>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0" indent="0" algn="ctr">
              <a:lnSpc>
                <a:spcPct val="80000"/>
              </a:lnSpc>
              <a:spcBef>
                <a:spcPts val="0"/>
              </a:spcBef>
              <a:buClr>
                <a:schemeClr val="dk1"/>
              </a:buClr>
              <a:buSzPct val="100000"/>
              <a:buNone/>
            </a:pPr>
            <a:r>
              <a:rPr lang="en-US" sz="2400" dirty="0">
                <a:solidFill>
                  <a:schemeClr val="bg1"/>
                </a:solidFill>
                <a:latin typeface="Calibri" panose="020F0502020204030204" pitchFamily="34" charset="0"/>
              </a:rPr>
              <a:t>The song is a political satire about the development of suburbia, and associated conformist middle-class attitudes. </a:t>
            </a:r>
          </a:p>
          <a:p>
            <a:pPr marL="0" indent="0" algn="ctr">
              <a:lnSpc>
                <a:spcPct val="80000"/>
              </a:lnSpc>
              <a:spcBef>
                <a:spcPts val="0"/>
              </a:spcBef>
              <a:buClr>
                <a:schemeClr val="dk1"/>
              </a:buClr>
              <a:buSzPct val="100000"/>
              <a:buNone/>
            </a:pPr>
            <a:endParaRPr lang="en-US" sz="2400" dirty="0">
              <a:solidFill>
                <a:schemeClr val="bg1"/>
              </a:solidFill>
              <a:latin typeface="Calibri" panose="020F0502020204030204" pitchFamily="34" charset="0"/>
            </a:endParaRPr>
          </a:p>
          <a:p>
            <a:pPr marL="0" indent="0" algn="ctr">
              <a:lnSpc>
                <a:spcPct val="80000"/>
              </a:lnSpc>
              <a:spcBef>
                <a:spcPts val="0"/>
              </a:spcBef>
              <a:buClr>
                <a:schemeClr val="dk1"/>
              </a:buClr>
              <a:buSzPct val="100000"/>
              <a:buNone/>
            </a:pPr>
            <a:r>
              <a:rPr lang="en-US" sz="2400" dirty="0">
                <a:solidFill>
                  <a:schemeClr val="bg1"/>
                </a:solidFill>
                <a:latin typeface="Calibri" panose="020F0502020204030204" pitchFamily="34" charset="0"/>
              </a:rPr>
              <a:t>"Ticky-tacky" is a reference to the shoddy material used in the construction of the houses.</a:t>
            </a:r>
          </a:p>
          <a:p>
            <a:pPr marL="0" indent="0" algn="ctr">
              <a:lnSpc>
                <a:spcPct val="80000"/>
              </a:lnSpc>
              <a:spcBef>
                <a:spcPts val="0"/>
              </a:spcBef>
              <a:buClr>
                <a:schemeClr val="dk1"/>
              </a:buClr>
              <a:buSzPct val="100000"/>
              <a:buNone/>
            </a:pPr>
            <a:endParaRPr lang="en-US" sz="2400" dirty="0">
              <a:solidFill>
                <a:schemeClr val="bg1"/>
              </a:solidFill>
              <a:latin typeface="Calibri" panose="020F0502020204030204" pitchFamily="34" charset="0"/>
            </a:endParaRPr>
          </a:p>
          <a:p>
            <a:pPr marL="0" indent="0" algn="ctr">
              <a:lnSpc>
                <a:spcPct val="80000"/>
              </a:lnSpc>
              <a:spcBef>
                <a:spcPts val="0"/>
              </a:spcBef>
              <a:buClr>
                <a:schemeClr val="dk1"/>
              </a:buClr>
              <a:buSzPct val="100000"/>
              <a:buNone/>
            </a:pPr>
            <a:r>
              <a:rPr lang="en-US" sz="2400" dirty="0">
                <a:solidFill>
                  <a:schemeClr val="bg1"/>
                </a:solidFill>
                <a:latin typeface="Calibri" panose="020F0502020204030204" pitchFamily="34" charset="0"/>
                <a:hlinkClick r:id="rId3"/>
              </a:rPr>
              <a:t>Song</a:t>
            </a:r>
            <a:endParaRPr lang="en-US" sz="2400" dirty="0">
              <a:solidFill>
                <a:schemeClr val="bg1"/>
              </a:solidFill>
              <a:latin typeface="Calibri" panose="020F0502020204030204" pitchFamily="34" charset="0"/>
            </a:endParaRPr>
          </a:p>
          <a:p>
            <a:pPr marL="0" indent="0" algn="ctr">
              <a:lnSpc>
                <a:spcPct val="80000"/>
              </a:lnSpc>
              <a:spcBef>
                <a:spcPts val="0"/>
              </a:spcBef>
              <a:buClr>
                <a:schemeClr val="dk1"/>
              </a:buClr>
              <a:buSzPct val="100000"/>
              <a:buNone/>
            </a:pPr>
            <a:endParaRPr lang="en-US" sz="2400" b="1" dirty="0">
              <a:solidFill>
                <a:schemeClr val="bg1"/>
              </a:solidFill>
              <a:latin typeface="Calibri" panose="020F0502020204030204" pitchFamily="34" charset="0"/>
              <a:ea typeface="Calibri"/>
              <a:cs typeface="Calibri"/>
              <a:sym typeface="Calibri"/>
            </a:endParaRPr>
          </a:p>
        </p:txBody>
      </p:sp>
      <p:sp>
        <p:nvSpPr>
          <p:cNvPr id="14" name="Shape 326"/>
          <p:cNvSpPr/>
          <p:nvPr/>
        </p:nvSpPr>
        <p:spPr>
          <a:xfrm>
            <a:off x="319302" y="244484"/>
            <a:ext cx="4700789" cy="1422042"/>
          </a:xfrm>
          <a:prstGeom prst="rect">
            <a:avLst/>
          </a:prstGeom>
          <a:noFill/>
          <a:ln>
            <a:noFill/>
          </a:ln>
        </p:spPr>
        <p:txBody>
          <a:bodyPr lIns="91425" tIns="45700" rIns="91425" bIns="45700" anchor="t" anchorCtr="0">
            <a:noAutofit/>
          </a:bodyPr>
          <a:lstStyle/>
          <a:p>
            <a:pPr>
              <a:spcBef>
                <a:spcPct val="50000"/>
              </a:spcBef>
            </a:pPr>
            <a:r>
              <a:rPr lang="en-US" altLang="en-US" sz="4400" b="1" dirty="0">
                <a:latin typeface="Arial Rounded MT Bold" panose="020F0704030504030204" pitchFamily="34" charset="0"/>
              </a:rPr>
              <a:t>Malvina Reynolds “Little Boxes” 1962</a:t>
            </a:r>
          </a:p>
        </p:txBody>
      </p:sp>
      <p:pic>
        <p:nvPicPr>
          <p:cNvPr id="6" name="Picture 5"/>
          <p:cNvPicPr>
            <a:picLocks noChangeAspect="1"/>
          </p:cNvPicPr>
          <p:nvPr/>
        </p:nvPicPr>
        <p:blipFill>
          <a:blip r:embed="rId4"/>
          <a:stretch>
            <a:fillRect/>
          </a:stretch>
        </p:blipFill>
        <p:spPr>
          <a:xfrm>
            <a:off x="319298" y="2874672"/>
            <a:ext cx="3983328" cy="3983328"/>
          </a:xfrm>
          <a:prstGeom prst="rect">
            <a:avLst/>
          </a:prstGeom>
        </p:spPr>
      </p:pic>
    </p:spTree>
    <p:extLst>
      <p:ext uri="{BB962C8B-B14F-4D97-AF65-F5344CB8AC3E}">
        <p14:creationId xmlns:p14="http://schemas.microsoft.com/office/powerpoint/2010/main" val="242340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F4375D4-D689-4303-B792-78C214C2B610}"/>
              </a:ext>
            </a:extLst>
          </p:cNvPr>
          <p:cNvSpPr>
            <a:spLocks noGrp="1" noChangeArrowheads="1"/>
          </p:cNvSpPr>
          <p:nvPr>
            <p:ph type="title" idx="4294967295"/>
          </p:nvPr>
        </p:nvSpPr>
        <p:spPr/>
        <p:txBody>
          <a:bodyPr/>
          <a:lstStyle/>
          <a:p>
            <a:pPr eaLnBrk="1" hangingPunct="1"/>
            <a:r>
              <a:rPr lang="en-US" altLang="en-US" b="1"/>
              <a:t>Television</a:t>
            </a:r>
          </a:p>
        </p:txBody>
      </p:sp>
      <p:sp>
        <p:nvSpPr>
          <p:cNvPr id="4099" name="Rectangle 3">
            <a:extLst>
              <a:ext uri="{FF2B5EF4-FFF2-40B4-BE49-F238E27FC236}">
                <a16:creationId xmlns:a16="http://schemas.microsoft.com/office/drawing/2014/main" id="{D5E5E903-15F8-44C0-9130-C2F0A573056B}"/>
              </a:ext>
            </a:extLst>
          </p:cNvPr>
          <p:cNvSpPr>
            <a:spLocks noGrp="1" noChangeArrowheads="1"/>
          </p:cNvSpPr>
          <p:nvPr>
            <p:ph type="body" sz="half" idx="4294967295"/>
          </p:nvPr>
        </p:nvSpPr>
        <p:spPr>
          <a:xfrm>
            <a:off x="2743200" y="1295400"/>
            <a:ext cx="4038600" cy="4525963"/>
          </a:xfrm>
        </p:spPr>
        <p:txBody>
          <a:bodyPr/>
          <a:lstStyle/>
          <a:p>
            <a:pPr eaLnBrk="1" hangingPunct="1"/>
            <a:r>
              <a:rPr lang="en-US" altLang="en-US" sz="2800" b="1"/>
              <a:t>Television becomes a popular and powerful medium.</a:t>
            </a:r>
          </a:p>
          <a:p>
            <a:pPr eaLnBrk="1" hangingPunct="1"/>
            <a:endParaRPr lang="en-US" altLang="en-US" sz="2800" b="1"/>
          </a:p>
        </p:txBody>
      </p:sp>
      <p:pic>
        <p:nvPicPr>
          <p:cNvPr id="11268" name="Picture 4" descr="NP-300-C~1950-s-Television-Posters">
            <a:extLst>
              <a:ext uri="{FF2B5EF4-FFF2-40B4-BE49-F238E27FC236}">
                <a16:creationId xmlns:a16="http://schemas.microsoft.com/office/drawing/2014/main" id="{E7395955-21EA-4E17-9CF7-ECB68F76B3BB}"/>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l="7822" t="10457" r="8994" b="9369"/>
          <a:stretch>
            <a:fillRect/>
          </a:stretch>
        </p:blipFill>
        <p:spPr>
          <a:xfrm>
            <a:off x="1524000" y="2819400"/>
            <a:ext cx="2819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6" descr="Timeless_Laughter_html_m4d95ba57">
            <a:extLst>
              <a:ext uri="{FF2B5EF4-FFF2-40B4-BE49-F238E27FC236}">
                <a16:creationId xmlns:a16="http://schemas.microsoft.com/office/drawing/2014/main" id="{B0326B12-BB05-438E-B262-E52EB198AFB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162800" y="1524000"/>
            <a:ext cx="1760538"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8" descr="color_tv">
            <a:hlinkClick r:id="rId4"/>
            <a:extLst>
              <a:ext uri="{FF2B5EF4-FFF2-40B4-BE49-F238E27FC236}">
                <a16:creationId xmlns:a16="http://schemas.microsoft.com/office/drawing/2014/main" id="{2C77BF13-C9DB-4FD3-B642-CEC2FA95C7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19256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descr="lois_lane">
            <a:extLst>
              <a:ext uri="{FF2B5EF4-FFF2-40B4-BE49-F238E27FC236}">
                <a16:creationId xmlns:a16="http://schemas.microsoft.com/office/drawing/2014/main" id="{80494B20-91B9-444B-BA0A-8AAA64C584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84713"/>
            <a:ext cx="28956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2" descr="PICANNETTEMOUSKETEERFORBLOG">
            <a:extLst>
              <a:ext uri="{FF2B5EF4-FFF2-40B4-BE49-F238E27FC236}">
                <a16:creationId xmlns:a16="http://schemas.microsoft.com/office/drawing/2014/main" id="{24B91D93-68EC-4D58-B2AA-BF355B1E63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6125" y="4267200"/>
            <a:ext cx="20478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4" descr="lassie%25204">
            <a:hlinkClick r:id="rId8"/>
            <a:extLst>
              <a:ext uri="{FF2B5EF4-FFF2-40B4-BE49-F238E27FC236}">
                <a16:creationId xmlns:a16="http://schemas.microsoft.com/office/drawing/2014/main" id="{0BC12AE8-D46D-482B-8512-3F79284141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4572000"/>
            <a:ext cx="1800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6" descr="TV-02-june.gif (4680 bytes)">
            <a:extLst>
              <a:ext uri="{FF2B5EF4-FFF2-40B4-BE49-F238E27FC236}">
                <a16:creationId xmlns:a16="http://schemas.microsoft.com/office/drawing/2014/main" id="{96A201C3-AB3D-451D-9F4A-AD2B087E0592}"/>
              </a:ext>
            </a:extLst>
          </p:cNvPr>
          <p:cNvPicPr>
            <a:picLocks noGrp="1" noChangeAspect="1" noChangeArrowheads="1" noCrop="1"/>
          </p:cNvPicPr>
          <p:nvPr>
            <p:ph sz="half" idx="4294967295"/>
          </p:nvPr>
        </p:nvPicPr>
        <p:blipFill>
          <a:blip r:embed="rId10">
            <a:extLst>
              <a:ext uri="{28A0092B-C50C-407E-A947-70E740481C1C}">
                <a14:useLocalDpi xmlns:a14="http://schemas.microsoft.com/office/drawing/2010/main" val="0"/>
              </a:ext>
            </a:extLst>
          </a:blip>
          <a:srcRect/>
          <a:stretch>
            <a:fillRect/>
          </a:stretch>
        </p:blipFill>
        <p:spPr>
          <a:xfrm>
            <a:off x="7543800" y="0"/>
            <a:ext cx="1409700" cy="1409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267498"/>
            <a:ext cx="8229600" cy="1136303"/>
          </a:xfrm>
        </p:spPr>
        <p:txBody>
          <a:bodyPr>
            <a:normAutofit fontScale="90000"/>
          </a:bodyPr>
          <a:lstStyle/>
          <a:p>
            <a:pPr algn="ctr"/>
            <a:r>
              <a:rPr lang="en-US" altLang="en-US" b="1" dirty="0">
                <a:solidFill>
                  <a:srgbClr val="FF9900"/>
                </a:solidFill>
                <a:latin typeface="Arial Rounded MT Bold" panose="020F0704030504030204" pitchFamily="34" charset="0"/>
              </a:rPr>
              <a:t>End of an Era</a:t>
            </a:r>
            <a:br>
              <a:rPr lang="en-US" altLang="en-US" b="1" dirty="0">
                <a:solidFill>
                  <a:srgbClr val="FF9900"/>
                </a:solidFill>
                <a:latin typeface="Arial Rounded MT Bold" panose="020F0704030504030204" pitchFamily="34" charset="0"/>
              </a:rPr>
            </a:br>
            <a:r>
              <a:rPr lang="en-US" altLang="en-US" b="1" dirty="0">
                <a:solidFill>
                  <a:srgbClr val="00B050"/>
                </a:solidFill>
                <a:latin typeface="Arial Rounded MT Bold" panose="020F0704030504030204" pitchFamily="34" charset="0"/>
              </a:rPr>
              <a:t>“The Day the Music Died”</a:t>
            </a:r>
          </a:p>
        </p:txBody>
      </p:sp>
      <p:sp>
        <p:nvSpPr>
          <p:cNvPr id="118787" name="Rectangle 3"/>
          <p:cNvSpPr>
            <a:spLocks noGrp="1" noChangeArrowheads="1"/>
          </p:cNvSpPr>
          <p:nvPr>
            <p:ph type="body" idx="1"/>
          </p:nvPr>
        </p:nvSpPr>
        <p:spPr>
          <a:xfrm>
            <a:off x="-90150" y="1303258"/>
            <a:ext cx="9351861" cy="2455464"/>
          </a:xfrm>
        </p:spPr>
        <p:txBody>
          <a:bodyPr/>
          <a:lstStyle/>
          <a:p>
            <a:r>
              <a:rPr lang="en-US" altLang="en-US" sz="2400" dirty="0"/>
              <a:t>February 3, 1959</a:t>
            </a:r>
          </a:p>
          <a:p>
            <a:pPr lvl="1"/>
            <a:r>
              <a:rPr lang="en-US" altLang="en-US" sz="2400" dirty="0"/>
              <a:t> 23 year-old Buddy Holly, 17 year-old Ritchie Valens, and </a:t>
            </a:r>
          </a:p>
          <a:p>
            <a:pPr lvl="1">
              <a:buFont typeface="Wingdings" panose="05000000000000000000" pitchFamily="2" charset="2"/>
              <a:buNone/>
            </a:pPr>
            <a:r>
              <a:rPr lang="en-US" altLang="en-US" sz="2400" dirty="0"/>
              <a:t>   </a:t>
            </a:r>
            <a:r>
              <a:rPr lang="en-US" altLang="en-US" sz="2400" baseline="30000" dirty="0"/>
              <a:t> </a:t>
            </a:r>
            <a:r>
              <a:rPr lang="en-US" altLang="en-US" sz="2400" dirty="0"/>
              <a:t> 28 year-old J.P. “The Big Bopper” Richardson die in plane</a:t>
            </a:r>
          </a:p>
          <a:p>
            <a:pPr lvl="1">
              <a:buFont typeface="Wingdings" panose="05000000000000000000" pitchFamily="2" charset="2"/>
              <a:buNone/>
            </a:pPr>
            <a:r>
              <a:rPr lang="en-US" altLang="en-US" sz="2400" baseline="30000" dirty="0"/>
              <a:t> </a:t>
            </a:r>
            <a:r>
              <a:rPr lang="en-US" altLang="en-US" sz="2400" dirty="0"/>
              <a:t>    crash near Fargo, North Dakota</a:t>
            </a:r>
          </a:p>
          <a:p>
            <a:pPr lvl="1"/>
            <a:r>
              <a:rPr lang="en-US" altLang="en-US" sz="2400" dirty="0"/>
              <a:t> Referenced to in Don McLean’s 1971 song, “American  </a:t>
            </a:r>
            <a:r>
              <a:rPr lang="en-US" altLang="en-US" sz="2400" baseline="30000" dirty="0"/>
              <a:t> </a:t>
            </a:r>
            <a:endParaRPr lang="en-US" altLang="en-US" sz="2400" dirty="0"/>
          </a:p>
          <a:p>
            <a:pPr lvl="1">
              <a:buFont typeface="Wingdings" panose="05000000000000000000" pitchFamily="2" charset="2"/>
              <a:buNone/>
            </a:pPr>
            <a:r>
              <a:rPr lang="en-US" altLang="en-US" sz="2400" baseline="30000" dirty="0"/>
              <a:t> </a:t>
            </a:r>
            <a:r>
              <a:rPr lang="en-US" altLang="en-US" sz="2400" dirty="0"/>
              <a:t>    Pie.”</a:t>
            </a:r>
          </a:p>
        </p:txBody>
      </p:sp>
      <p:pic>
        <p:nvPicPr>
          <p:cNvPr id="118788" name="Picture 4" descr="t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51">
            <a:off x="533956" y="4128592"/>
            <a:ext cx="2667000" cy="25590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18789" name="Picture 5" descr="mclean_d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1737">
            <a:off x="3486954" y="4502952"/>
            <a:ext cx="1436688" cy="22098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234205" y="988753"/>
            <a:ext cx="8703146" cy="4630073"/>
          </a:xfrm>
          <a:prstGeom prst="rect">
            <a:avLst/>
          </a:prstGeom>
        </p:spPr>
      </p:pic>
      <p:sp>
        <p:nvSpPr>
          <p:cNvPr id="3" name="TextBox 2"/>
          <p:cNvSpPr txBox="1"/>
          <p:nvPr/>
        </p:nvSpPr>
        <p:spPr>
          <a:xfrm>
            <a:off x="6181859" y="6117465"/>
            <a:ext cx="1944710" cy="369332"/>
          </a:xfrm>
          <a:prstGeom prst="rect">
            <a:avLst/>
          </a:prstGeom>
          <a:noFill/>
        </p:spPr>
        <p:txBody>
          <a:bodyPr wrap="square" rtlCol="0">
            <a:spAutoFit/>
          </a:bodyPr>
          <a:lstStyle/>
          <a:p>
            <a:r>
              <a:rPr lang="en-US" dirty="0"/>
              <a:t>Clip </a:t>
            </a:r>
            <a:r>
              <a:rPr lang="en-US" dirty="0" err="1">
                <a:hlinkClick r:id="rId6"/>
              </a:rPr>
              <a:t>Clip</a:t>
            </a:r>
            <a:r>
              <a:rPr lang="en-US" dirty="0"/>
              <a:t> </a:t>
            </a:r>
          </a:p>
        </p:txBody>
      </p:sp>
    </p:spTree>
    <p:extLst>
      <p:ext uri="{BB962C8B-B14F-4D97-AF65-F5344CB8AC3E}">
        <p14:creationId xmlns:p14="http://schemas.microsoft.com/office/powerpoint/2010/main" val="71806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7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87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878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8A98F72-C07D-4769-838D-4424E7E49A20}"/>
              </a:ext>
            </a:extLst>
          </p:cNvPr>
          <p:cNvSpPr>
            <a:spLocks noGrp="1" noChangeArrowheads="1"/>
          </p:cNvSpPr>
          <p:nvPr>
            <p:ph type="title" idx="4294967295"/>
          </p:nvPr>
        </p:nvSpPr>
        <p:spPr/>
        <p:txBody>
          <a:bodyPr/>
          <a:lstStyle/>
          <a:p>
            <a:pPr eaLnBrk="1" hangingPunct="1"/>
            <a:r>
              <a:rPr lang="en-US" altLang="en-US" b="1"/>
              <a:t>Computers and Electronics</a:t>
            </a:r>
          </a:p>
        </p:txBody>
      </p:sp>
      <p:sp>
        <p:nvSpPr>
          <p:cNvPr id="12291" name="Rectangle 3">
            <a:extLst>
              <a:ext uri="{FF2B5EF4-FFF2-40B4-BE49-F238E27FC236}">
                <a16:creationId xmlns:a16="http://schemas.microsoft.com/office/drawing/2014/main" id="{1C2A9B79-79B5-4968-9511-EFBFDAAA80D0}"/>
              </a:ext>
            </a:extLst>
          </p:cNvPr>
          <p:cNvSpPr>
            <a:spLocks noGrp="1" noChangeArrowheads="1"/>
          </p:cNvSpPr>
          <p:nvPr>
            <p:ph type="body" sz="half" idx="4294967295"/>
          </p:nvPr>
        </p:nvSpPr>
        <p:spPr>
          <a:xfrm>
            <a:off x="457200" y="1371600"/>
            <a:ext cx="4038600" cy="4525963"/>
          </a:xfrm>
        </p:spPr>
        <p:txBody>
          <a:bodyPr/>
          <a:lstStyle/>
          <a:p>
            <a:pPr eaLnBrk="1" hangingPunct="1"/>
            <a:r>
              <a:rPr lang="en-US" altLang="en-US" sz="2500" b="1"/>
              <a:t>The invention of the </a:t>
            </a:r>
            <a:r>
              <a:rPr lang="en-US" altLang="en-US" sz="2500" b="1">
                <a:solidFill>
                  <a:srgbClr val="FF0000"/>
                </a:solidFill>
              </a:rPr>
              <a:t>transistor</a:t>
            </a:r>
            <a:r>
              <a:rPr lang="en-US" altLang="en-US" sz="2500" b="1"/>
              <a:t>, a tiny </a:t>
            </a:r>
            <a:r>
              <a:rPr lang="en-US" altLang="en-US" sz="2500" b="1">
                <a:solidFill>
                  <a:schemeClr val="accent2"/>
                </a:solidFill>
              </a:rPr>
              <a:t>circuit device that amplifies, controls, and generates electrical signals</a:t>
            </a:r>
            <a:r>
              <a:rPr lang="en-US" altLang="en-US" sz="2500" b="1"/>
              <a:t>, revolutionizes computers and radios.</a:t>
            </a:r>
          </a:p>
          <a:p>
            <a:pPr eaLnBrk="1" hangingPunct="1"/>
            <a:endParaRPr lang="en-US" altLang="en-US" sz="2800" b="1"/>
          </a:p>
        </p:txBody>
      </p:sp>
      <p:pic>
        <p:nvPicPr>
          <p:cNvPr id="12292" name="Picture 4" descr="whse2n54gallery">
            <a:extLst>
              <a:ext uri="{FF2B5EF4-FFF2-40B4-BE49-F238E27FC236}">
                <a16:creationId xmlns:a16="http://schemas.microsoft.com/office/drawing/2014/main" id="{979EF4E9-2D95-414E-AB66-156046B601F3}"/>
              </a:ext>
            </a:extLst>
          </p:cNvPr>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5410200" y="1219200"/>
            <a:ext cx="3505200" cy="1254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6" descr="toshiba6TP-309">
            <a:extLst>
              <a:ext uri="{FF2B5EF4-FFF2-40B4-BE49-F238E27FC236}">
                <a16:creationId xmlns:a16="http://schemas.microsoft.com/office/drawing/2014/main" id="{9CC04F72-43A9-4531-AC0E-C164F5E222FE}"/>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09600" y="4419600"/>
            <a:ext cx="1477963"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8" descr="ibm-704">
            <a:extLst>
              <a:ext uri="{FF2B5EF4-FFF2-40B4-BE49-F238E27FC236}">
                <a16:creationId xmlns:a16="http://schemas.microsoft.com/office/drawing/2014/main" id="{6CF48924-654F-48F7-90D8-0589FCFF7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367213"/>
            <a:ext cx="2895600"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descr="computers10">
            <a:extLst>
              <a:ext uri="{FF2B5EF4-FFF2-40B4-BE49-F238E27FC236}">
                <a16:creationId xmlns:a16="http://schemas.microsoft.com/office/drawing/2014/main" id="{9554B041-9A0A-447C-B7B5-43505F38B1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46482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descr="AnitaVII_1">
            <a:extLst>
              <a:ext uri="{FF2B5EF4-FFF2-40B4-BE49-F238E27FC236}">
                <a16:creationId xmlns:a16="http://schemas.microsoft.com/office/drawing/2014/main" id="{9F43B58F-B335-4151-8456-74FFE8486C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590800"/>
            <a:ext cx="2286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86BE03F-7E99-4515-A55E-A99852F44212}"/>
              </a:ext>
            </a:extLst>
          </p:cNvPr>
          <p:cNvSpPr>
            <a:spLocks noGrp="1" noChangeArrowheads="1"/>
          </p:cNvSpPr>
          <p:nvPr>
            <p:ph type="title" idx="4294967295"/>
          </p:nvPr>
        </p:nvSpPr>
        <p:spPr/>
        <p:txBody>
          <a:bodyPr/>
          <a:lstStyle/>
          <a:p>
            <a:pPr eaLnBrk="1" hangingPunct="1"/>
            <a:r>
              <a:rPr lang="en-US" altLang="en-US"/>
              <a:t>Nuclear Power</a:t>
            </a:r>
          </a:p>
        </p:txBody>
      </p:sp>
      <p:sp>
        <p:nvSpPr>
          <p:cNvPr id="6147" name="Rectangle 3">
            <a:extLst>
              <a:ext uri="{FF2B5EF4-FFF2-40B4-BE49-F238E27FC236}">
                <a16:creationId xmlns:a16="http://schemas.microsoft.com/office/drawing/2014/main" id="{D6FD218F-053B-430D-BFB0-0DE26BF4EE47}"/>
              </a:ext>
            </a:extLst>
          </p:cNvPr>
          <p:cNvSpPr>
            <a:spLocks noGrp="1" noChangeArrowheads="1"/>
          </p:cNvSpPr>
          <p:nvPr>
            <p:ph type="body" sz="half" idx="4294967295"/>
          </p:nvPr>
        </p:nvSpPr>
        <p:spPr>
          <a:xfrm>
            <a:off x="457200" y="1600200"/>
            <a:ext cx="4038600" cy="4525963"/>
          </a:xfrm>
        </p:spPr>
        <p:txBody>
          <a:bodyPr/>
          <a:lstStyle/>
          <a:p>
            <a:pPr eaLnBrk="1" hangingPunct="1"/>
            <a:r>
              <a:rPr lang="en-US" altLang="en-US" sz="2500"/>
              <a:t>Wartime nuclear research is put to peacetime use in nuclear power plants and nuclear-powered submarines.</a:t>
            </a:r>
          </a:p>
          <a:p>
            <a:pPr eaLnBrk="1" hangingPunct="1"/>
            <a:endParaRPr lang="en-US" altLang="en-US" sz="2800"/>
          </a:p>
        </p:txBody>
      </p:sp>
      <p:pic>
        <p:nvPicPr>
          <p:cNvPr id="13316" name="Picture 4" descr="800px-Tree_Mile_Island_nuclear_power_plant">
            <a:extLst>
              <a:ext uri="{FF2B5EF4-FFF2-40B4-BE49-F238E27FC236}">
                <a16:creationId xmlns:a16="http://schemas.microsoft.com/office/drawing/2014/main" id="{4DAC0F89-1293-4618-91CB-A81D79BFC629}"/>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343400" y="1371600"/>
            <a:ext cx="4343400" cy="289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7" descr="51SvfDnegsL">
            <a:extLst>
              <a:ext uri="{FF2B5EF4-FFF2-40B4-BE49-F238E27FC236}">
                <a16:creationId xmlns:a16="http://schemas.microsoft.com/office/drawing/2014/main" id="{D293A2BB-6F9B-4F4F-8D6A-9A137E3F566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416" r="16400"/>
          <a:stretch>
            <a:fillRect/>
          </a:stretch>
        </p:blipFill>
        <p:spPr>
          <a:xfrm>
            <a:off x="2590800" y="4038600"/>
            <a:ext cx="2062163"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10" descr="Atom-02">
            <a:extLst>
              <a:ext uri="{FF2B5EF4-FFF2-40B4-BE49-F238E27FC236}">
                <a16:creationId xmlns:a16="http://schemas.microsoft.com/office/drawing/2014/main" id="{8FB1B5A9-29E0-4758-A5C5-D22386E320D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029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614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fade">
                                      <p:cBhvr>
                                        <p:cTn id="11" dur="1000"/>
                                        <p:tgtEl>
                                          <p:spTgt spid="6147">
                                            <p:txEl>
                                              <p:pRg st="0" end="0"/>
                                            </p:txEl>
                                          </p:spTgt>
                                        </p:tgtEl>
                                      </p:cBhvr>
                                    </p:animEffect>
                                    <p:anim calcmode="lin" valueType="num">
                                      <p:cBhvr>
                                        <p:cTn id="12"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614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614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1D91A77-26B5-4B6D-834B-124F083BE41E}"/>
              </a:ext>
            </a:extLst>
          </p:cNvPr>
          <p:cNvSpPr>
            <a:spLocks noGrp="1" noChangeArrowheads="1"/>
          </p:cNvSpPr>
          <p:nvPr>
            <p:ph type="title"/>
          </p:nvPr>
        </p:nvSpPr>
        <p:spPr/>
        <p:txBody>
          <a:bodyPr/>
          <a:lstStyle/>
          <a:p>
            <a:r>
              <a:rPr lang="en-US" altLang="en-US"/>
              <a:t> Sputnik </a:t>
            </a:r>
          </a:p>
        </p:txBody>
      </p:sp>
      <p:sp>
        <p:nvSpPr>
          <p:cNvPr id="28675" name="Content Placeholder 2">
            <a:extLst>
              <a:ext uri="{FF2B5EF4-FFF2-40B4-BE49-F238E27FC236}">
                <a16:creationId xmlns:a16="http://schemas.microsoft.com/office/drawing/2014/main" id="{1FAC87F2-757A-4C6D-8EC6-52E62D21FA7F}"/>
              </a:ext>
            </a:extLst>
          </p:cNvPr>
          <p:cNvSpPr>
            <a:spLocks noGrp="1" noChangeArrowheads="1"/>
          </p:cNvSpPr>
          <p:nvPr>
            <p:ph sz="half" idx="1"/>
          </p:nvPr>
        </p:nvSpPr>
        <p:spPr/>
        <p:txBody>
          <a:bodyPr/>
          <a:lstStyle/>
          <a:p>
            <a:r>
              <a:rPr lang="en-US" altLang="en-US"/>
              <a:t>October 4, 1957</a:t>
            </a:r>
          </a:p>
          <a:p>
            <a:r>
              <a:rPr lang="en-US" altLang="en-US"/>
              <a:t>Means “Baby Moon”</a:t>
            </a:r>
          </a:p>
          <a:p>
            <a:r>
              <a:rPr lang="en-US" altLang="en-US"/>
              <a:t>First Satellite to orbit the Earth</a:t>
            </a:r>
          </a:p>
          <a:p>
            <a:pPr lvl="1"/>
            <a:r>
              <a:rPr lang="en-US" altLang="en-US"/>
              <a:t>Won the Space Race!</a:t>
            </a:r>
          </a:p>
          <a:p>
            <a:r>
              <a:rPr lang="en-US" altLang="en-US"/>
              <a:t>Orbited every 96 minutes</a:t>
            </a:r>
          </a:p>
          <a:p>
            <a:pPr lvl="1"/>
            <a:r>
              <a:rPr lang="en-US" altLang="en-US"/>
              <a:t>Later versions carried a dog!</a:t>
            </a:r>
          </a:p>
          <a:p>
            <a:endParaRPr lang="en-US" altLang="en-US"/>
          </a:p>
        </p:txBody>
      </p:sp>
      <p:pic>
        <p:nvPicPr>
          <p:cNvPr id="15364" name="Content Placeholder 4" descr="Sputnik.jpg">
            <a:extLst>
              <a:ext uri="{FF2B5EF4-FFF2-40B4-BE49-F238E27FC236}">
                <a16:creationId xmlns:a16="http://schemas.microsoft.com/office/drawing/2014/main" id="{BE12B882-F772-4C57-BA15-6EB29F84ED3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6300" y="2000250"/>
            <a:ext cx="3200400" cy="26225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0" dur="500"/>
                                        <p:tgtEl>
                                          <p:spTgt spid="2867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box(in)">
                                      <p:cBhvr>
                                        <p:cTn id="15" dur="500"/>
                                        <p:tgtEl>
                                          <p:spTgt spid="28675">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animEffect transition="in" filter="box(in)">
                                      <p:cBhvr>
                                        <p:cTn id="18" dur="500"/>
                                        <p:tgtEl>
                                          <p:spTgt spid="2867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Effect transition="in" filter="checkerboard(across)">
                                      <p:cBhvr>
                                        <p:cTn id="23" dur="500"/>
                                        <p:tgtEl>
                                          <p:spTgt spid="2867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8675">
                                            <p:txEl>
                                              <p:pRg st="5" end="5"/>
                                            </p:txEl>
                                          </p:spTgt>
                                        </p:tgtEl>
                                        <p:attrNameLst>
                                          <p:attrName>style.visibility</p:attrName>
                                        </p:attrNameLst>
                                      </p:cBhvr>
                                      <p:to>
                                        <p:strVal val="visible"/>
                                      </p:to>
                                    </p:set>
                                    <p:anim calcmode="lin" valueType="num">
                                      <p:cBhvr additive="base">
                                        <p:cTn id="28"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264F25D-7156-47AB-B696-D6B30F2CE244}"/>
              </a:ext>
            </a:extLst>
          </p:cNvPr>
          <p:cNvSpPr>
            <a:spLocks noGrp="1" noChangeArrowheads="1"/>
          </p:cNvSpPr>
          <p:nvPr>
            <p:ph type="title"/>
          </p:nvPr>
        </p:nvSpPr>
        <p:spPr/>
        <p:txBody>
          <a:bodyPr/>
          <a:lstStyle/>
          <a:p>
            <a:r>
              <a:rPr lang="en-US" altLang="en-US"/>
              <a:t>US Response to Sputnik</a:t>
            </a:r>
          </a:p>
        </p:txBody>
      </p:sp>
      <p:sp>
        <p:nvSpPr>
          <p:cNvPr id="29699" name="Content Placeholder 2">
            <a:extLst>
              <a:ext uri="{FF2B5EF4-FFF2-40B4-BE49-F238E27FC236}">
                <a16:creationId xmlns:a16="http://schemas.microsoft.com/office/drawing/2014/main" id="{239F90C8-7E0C-4B6C-AE76-1B2EC9D32D0E}"/>
              </a:ext>
            </a:extLst>
          </p:cNvPr>
          <p:cNvSpPr>
            <a:spLocks noGrp="1" noChangeArrowheads="1"/>
          </p:cNvSpPr>
          <p:nvPr>
            <p:ph idx="1"/>
          </p:nvPr>
        </p:nvSpPr>
        <p:spPr/>
        <p:txBody>
          <a:bodyPr/>
          <a:lstStyle/>
          <a:p>
            <a:r>
              <a:rPr lang="en-US" altLang="en-US"/>
              <a:t>1. NASA-Organized a space program for the country</a:t>
            </a:r>
          </a:p>
          <a:p>
            <a:r>
              <a:rPr lang="en-US" altLang="en-US"/>
              <a:t>2. NDEA-National Defense Education Act</a:t>
            </a:r>
          </a:p>
          <a:p>
            <a:pPr lvl="1"/>
            <a:r>
              <a:rPr lang="en-US" altLang="en-US"/>
              <a:t>US would give billions for educating high-school students in Math and Science.</a:t>
            </a:r>
          </a:p>
        </p:txBody>
      </p:sp>
      <p:pic>
        <p:nvPicPr>
          <p:cNvPr id="16388" name="Picture 3" descr="NASALogo.png">
            <a:extLst>
              <a:ext uri="{FF2B5EF4-FFF2-40B4-BE49-F238E27FC236}">
                <a16:creationId xmlns:a16="http://schemas.microsoft.com/office/drawing/2014/main" id="{A43F9FE1-EF24-49BE-819C-0695550400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4114800"/>
            <a:ext cx="21431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in)">
                                      <p:cBhvr>
                                        <p:cTn id="12" dur="500"/>
                                        <p:tgtEl>
                                          <p:spTgt spid="29699">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box(in)">
                                      <p:cBhvr>
                                        <p:cTn id="15"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5411</TotalTime>
  <Words>1595</Words>
  <Application>Microsoft Office PowerPoint</Application>
  <PresentationFormat>On-screen Show (4:3)</PresentationFormat>
  <Paragraphs>172</Paragraphs>
  <Slides>50</Slides>
  <Notes>8</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50</vt:i4>
      </vt:variant>
    </vt:vector>
  </HeadingPairs>
  <TitlesOfParts>
    <vt:vector size="70" baseType="lpstr">
      <vt:lpstr>Arial</vt:lpstr>
      <vt:lpstr>Arial Rounded MT Bold</vt:lpstr>
      <vt:lpstr>Calibri</vt:lpstr>
      <vt:lpstr>Comic Sans MS</vt:lpstr>
      <vt:lpstr>Footlight MT Light</vt:lpstr>
      <vt:lpstr>Franklin Gothic Book</vt:lpstr>
      <vt:lpstr>Freestyle Script</vt:lpstr>
      <vt:lpstr>Impact</vt:lpstr>
      <vt:lpstr>Showcard Gothic</vt:lpstr>
      <vt:lpstr>Tahoma</vt:lpstr>
      <vt:lpstr>Tempus Sans ITC</vt:lpstr>
      <vt:lpstr>Times New Roman</vt:lpstr>
      <vt:lpstr>Verdana</vt:lpstr>
      <vt:lpstr>Wingdings</vt:lpstr>
      <vt:lpstr>Wingdings 2</vt:lpstr>
      <vt:lpstr>Verve</vt:lpstr>
      <vt:lpstr>Default Design</vt:lpstr>
      <vt:lpstr>1_Default Design</vt:lpstr>
      <vt:lpstr>2_Default Design</vt:lpstr>
      <vt:lpstr>Technic</vt:lpstr>
      <vt:lpstr>Bell Work 11/20—Page 28</vt:lpstr>
      <vt:lpstr>1950’s Inventions</vt:lpstr>
      <vt:lpstr>As a table, think of 5 new jobs that are created for each invention listed on your paper</vt:lpstr>
      <vt:lpstr>Medicine</vt:lpstr>
      <vt:lpstr>Television</vt:lpstr>
      <vt:lpstr>Computers and Electronics</vt:lpstr>
      <vt:lpstr>Nuclear Power</vt:lpstr>
      <vt:lpstr> Sputnik </vt:lpstr>
      <vt:lpstr>US Response to Sputnik</vt:lpstr>
      <vt:lpstr>Interesting Inventions of the 1950’s </vt:lpstr>
      <vt:lpstr>Effects of the Inventions</vt:lpstr>
      <vt:lpstr> Low Unemployment</vt:lpstr>
      <vt:lpstr>Low Unemployment = Higher Wages</vt:lpstr>
      <vt:lpstr>Changes in the Work force</vt:lpstr>
      <vt:lpstr>The Baby Boom</vt:lpstr>
      <vt:lpstr>Suburbs</vt:lpstr>
      <vt:lpstr>Levitt Towns</vt:lpstr>
      <vt:lpstr>Cars and Highways </vt:lpstr>
      <vt:lpstr>B.W. 11/21</vt:lpstr>
      <vt:lpstr>1956 Federal-Aid Highway Act</vt:lpstr>
      <vt:lpstr>PowerPoint Presentation</vt:lpstr>
      <vt:lpstr>Interstate Highway Numbering</vt:lpstr>
      <vt:lpstr>Social Conformity</vt:lpstr>
      <vt:lpstr>The good wife’s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an Era “The Day the Music Died”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Bello Pump and Well Service Inc. Richard Bello</dc:creator>
  <cp:lastModifiedBy>Patrick Ackerman</cp:lastModifiedBy>
  <cp:revision>47</cp:revision>
  <dcterms:created xsi:type="dcterms:W3CDTF">2015-12-08T03:44:00Z</dcterms:created>
  <dcterms:modified xsi:type="dcterms:W3CDTF">2019-11-22T21:07:15Z</dcterms:modified>
</cp:coreProperties>
</file>