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7122-5C24-4810-B6AA-73DA2B840D50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CDF2-B4F6-4808-9112-596DF47B9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8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7122-5C24-4810-B6AA-73DA2B840D50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CDF2-B4F6-4808-9112-596DF47B9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3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7122-5C24-4810-B6AA-73DA2B840D50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CDF2-B4F6-4808-9112-596DF47B9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5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7122-5C24-4810-B6AA-73DA2B840D50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CDF2-B4F6-4808-9112-596DF47B9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8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7122-5C24-4810-B6AA-73DA2B840D50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CDF2-B4F6-4808-9112-596DF47B9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0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7122-5C24-4810-B6AA-73DA2B840D50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CDF2-B4F6-4808-9112-596DF47B9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0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7122-5C24-4810-B6AA-73DA2B840D50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CDF2-B4F6-4808-9112-596DF47B9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9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7122-5C24-4810-B6AA-73DA2B840D50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CDF2-B4F6-4808-9112-596DF47B9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3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7122-5C24-4810-B6AA-73DA2B840D50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CDF2-B4F6-4808-9112-596DF47B9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0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7122-5C24-4810-B6AA-73DA2B840D50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CDF2-B4F6-4808-9112-596DF47B9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7122-5C24-4810-B6AA-73DA2B840D50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CDF2-B4F6-4808-9112-596DF47B9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07122-5C24-4810-B6AA-73DA2B840D50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BCDF2-B4F6-4808-9112-596DF47B9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3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838200"/>
          </a:xfrm>
        </p:spPr>
        <p:txBody>
          <a:bodyPr/>
          <a:lstStyle/>
          <a:p>
            <a:r>
              <a:rPr lang="en-US" dirty="0"/>
              <a:t>Bell </a:t>
            </a:r>
            <a:r>
              <a:rPr lang="en-US"/>
              <a:t>Work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200" y="1600201"/>
            <a:ext cx="3276600" cy="2438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Describe how this picture represents  Stalin’s plan for the Soviet Union.</a:t>
            </a:r>
          </a:p>
        </p:txBody>
      </p:sp>
      <p:pic>
        <p:nvPicPr>
          <p:cNvPr id="4" name="Picture 4" descr="scan005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12575" r="16000" b="20360"/>
          <a:stretch>
            <a:fillRect/>
          </a:stretch>
        </p:blipFill>
        <p:spPr bwMode="auto">
          <a:xfrm>
            <a:off x="2362200" y="990601"/>
            <a:ext cx="4264948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994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Bell Work </vt:lpstr>
    </vt:vector>
  </TitlesOfParts>
  <Company>SKPS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Work #5</dc:title>
  <dc:creator>Deanne Bello</dc:creator>
  <cp:lastModifiedBy>Patrick Ackerman</cp:lastModifiedBy>
  <cp:revision>3</cp:revision>
  <dcterms:created xsi:type="dcterms:W3CDTF">2017-09-21T21:27:57Z</dcterms:created>
  <dcterms:modified xsi:type="dcterms:W3CDTF">2019-09-25T19:52:06Z</dcterms:modified>
</cp:coreProperties>
</file>