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4" r:id="rId3"/>
    <p:sldId id="262" r:id="rId4"/>
    <p:sldId id="259" r:id="rId5"/>
    <p:sldId id="266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C36C-86CD-4EEA-BC9E-052860D6D52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CE15C-237C-433C-959A-B847235F3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6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90BA3D-5DDE-42C3-8FB4-B2DB52707B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4 out of 178 witnesses claimed to hear shots coming from multiple directions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1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2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5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29 w 2123"/>
                <a:gd name="T1" fmla="*/ 405 h 1696"/>
                <a:gd name="T2" fmla="*/ 493 w 2123"/>
                <a:gd name="T3" fmla="*/ 265 h 1696"/>
                <a:gd name="T4" fmla="*/ 619 w 2123"/>
                <a:gd name="T5" fmla="*/ 154 h 1696"/>
                <a:gd name="T6" fmla="*/ 847 w 2123"/>
                <a:gd name="T7" fmla="*/ 228 h 1696"/>
                <a:gd name="T8" fmla="*/ 1112 w 2123"/>
                <a:gd name="T9" fmla="*/ 337 h 1696"/>
                <a:gd name="T10" fmla="*/ 1359 w 2123"/>
                <a:gd name="T11" fmla="*/ 429 h 1696"/>
                <a:gd name="T12" fmla="*/ 1647 w 2123"/>
                <a:gd name="T13" fmla="*/ 526 h 1696"/>
                <a:gd name="T14" fmla="*/ 1725 w 2123"/>
                <a:gd name="T15" fmla="*/ 549 h 1696"/>
                <a:gd name="T16" fmla="*/ 1682 w 2123"/>
                <a:gd name="T17" fmla="*/ 523 h 1696"/>
                <a:gd name="T18" fmla="*/ 1292 w 2123"/>
                <a:gd name="T19" fmla="*/ 388 h 1696"/>
                <a:gd name="T20" fmla="*/ 998 w 2123"/>
                <a:gd name="T21" fmla="*/ 265 h 1696"/>
                <a:gd name="T22" fmla="*/ 660 w 2123"/>
                <a:gd name="T23" fmla="*/ 127 h 1696"/>
                <a:gd name="T24" fmla="*/ 914 w 2123"/>
                <a:gd name="T25" fmla="*/ 120 h 1696"/>
                <a:gd name="T26" fmla="*/ 1179 w 2123"/>
                <a:gd name="T27" fmla="*/ 124 h 1696"/>
                <a:gd name="T28" fmla="*/ 1478 w 2123"/>
                <a:gd name="T29" fmla="*/ 105 h 1696"/>
                <a:gd name="T30" fmla="*/ 1944 w 2123"/>
                <a:gd name="T31" fmla="*/ 76 h 1696"/>
                <a:gd name="T32" fmla="*/ 1900 w 2123"/>
                <a:gd name="T33" fmla="*/ 67 h 1696"/>
                <a:gd name="T34" fmla="*/ 1412 w 2123"/>
                <a:gd name="T35" fmla="*/ 100 h 1696"/>
                <a:gd name="T36" fmla="*/ 1106 w 2123"/>
                <a:gd name="T37" fmla="*/ 106 h 1696"/>
                <a:gd name="T38" fmla="*/ 691 w 2123"/>
                <a:gd name="T39" fmla="*/ 100 h 1696"/>
                <a:gd name="T40" fmla="*/ 751 w 2123"/>
                <a:gd name="T41" fmla="*/ 89 h 1696"/>
                <a:gd name="T42" fmla="*/ 1043 w 2123"/>
                <a:gd name="T43" fmla="*/ 0 h 1696"/>
                <a:gd name="T44" fmla="*/ 998 w 2123"/>
                <a:gd name="T45" fmla="*/ 11 h 1696"/>
                <a:gd name="T46" fmla="*/ 925 w 2123"/>
                <a:gd name="T47" fmla="*/ 33 h 1696"/>
                <a:gd name="T48" fmla="*/ 787 w 2123"/>
                <a:gd name="T49" fmla="*/ 74 h 1696"/>
                <a:gd name="T50" fmla="*/ 619 w 2123"/>
                <a:gd name="T51" fmla="*/ 109 h 1696"/>
                <a:gd name="T52" fmla="*/ 583 w 2123"/>
                <a:gd name="T53" fmla="*/ 140 h 1696"/>
                <a:gd name="T54" fmla="*/ 280 w 2123"/>
                <a:gd name="T55" fmla="*/ 228 h 1696"/>
                <a:gd name="T56" fmla="*/ 0 w 2123"/>
                <a:gd name="T57" fmla="*/ 281 h 1696"/>
                <a:gd name="T58" fmla="*/ 0 w 2123"/>
                <a:gd name="T59" fmla="*/ 285 h 1696"/>
                <a:gd name="T60" fmla="*/ 0 w 2123"/>
                <a:gd name="T61" fmla="*/ 297 h 1696"/>
                <a:gd name="T62" fmla="*/ 277 w 2123"/>
                <a:gd name="T63" fmla="*/ 244 h 1696"/>
                <a:gd name="T64" fmla="*/ 541 w 2123"/>
                <a:gd name="T65" fmla="*/ 166 h 1696"/>
                <a:gd name="T66" fmla="*/ 465 w 2123"/>
                <a:gd name="T67" fmla="*/ 258 h 1696"/>
                <a:gd name="T68" fmla="*/ 477 w 2123"/>
                <a:gd name="T69" fmla="*/ 385 h 1696"/>
                <a:gd name="T70" fmla="*/ 426 w 2123"/>
                <a:gd name="T71" fmla="*/ 453 h 1696"/>
                <a:gd name="T72" fmla="*/ 295 w 2123"/>
                <a:gd name="T73" fmla="*/ 573 h 1696"/>
                <a:gd name="T74" fmla="*/ 289 w 2123"/>
                <a:gd name="T75" fmla="*/ 656 h 1696"/>
                <a:gd name="T76" fmla="*/ 295 w 2123"/>
                <a:gd name="T77" fmla="*/ 656 h 1696"/>
                <a:gd name="T78" fmla="*/ 313 w 2123"/>
                <a:gd name="T79" fmla="*/ 602 h 1696"/>
                <a:gd name="T80" fmla="*/ 529 w 2123"/>
                <a:gd name="T81" fmla="*/ 405 h 1696"/>
                <a:gd name="T82" fmla="*/ 529 w 2123"/>
                <a:gd name="T83" fmla="*/ 405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40 w 969"/>
                <a:gd name="T1" fmla="*/ 1237 h 1192"/>
                <a:gd name="T2" fmla="*/ 524 w 969"/>
                <a:gd name="T3" fmla="*/ 1243 h 1192"/>
                <a:gd name="T4" fmla="*/ 618 w 969"/>
                <a:gd name="T5" fmla="*/ 1201 h 1192"/>
                <a:gd name="T6" fmla="*/ 869 w 969"/>
                <a:gd name="T7" fmla="*/ 1136 h 1192"/>
                <a:gd name="T8" fmla="*/ 1001 w 969"/>
                <a:gd name="T9" fmla="*/ 1106 h 1192"/>
                <a:gd name="T10" fmla="*/ 810 w 969"/>
                <a:gd name="T11" fmla="*/ 1037 h 1192"/>
                <a:gd name="T12" fmla="*/ 590 w 969"/>
                <a:gd name="T13" fmla="*/ 987 h 1192"/>
                <a:gd name="T14" fmla="*/ 214 w 969"/>
                <a:gd name="T15" fmla="*/ 1010 h 1192"/>
                <a:gd name="T16" fmla="*/ 316 w 969"/>
                <a:gd name="T17" fmla="*/ 927 h 1192"/>
                <a:gd name="T18" fmla="*/ 530 w 969"/>
                <a:gd name="T19" fmla="*/ 837 h 1192"/>
                <a:gd name="T20" fmla="*/ 745 w 969"/>
                <a:gd name="T21" fmla="*/ 705 h 1192"/>
                <a:gd name="T22" fmla="*/ 751 w 969"/>
                <a:gd name="T23" fmla="*/ 705 h 1192"/>
                <a:gd name="T24" fmla="*/ 763 w 969"/>
                <a:gd name="T25" fmla="*/ 699 h 1192"/>
                <a:gd name="T26" fmla="*/ 804 w 969"/>
                <a:gd name="T27" fmla="*/ 681 h 1192"/>
                <a:gd name="T28" fmla="*/ 828 w 969"/>
                <a:gd name="T29" fmla="*/ 675 h 1192"/>
                <a:gd name="T30" fmla="*/ 840 w 969"/>
                <a:gd name="T31" fmla="*/ 663 h 1192"/>
                <a:gd name="T32" fmla="*/ 846 w 969"/>
                <a:gd name="T33" fmla="*/ 651 h 1192"/>
                <a:gd name="T34" fmla="*/ 840 w 969"/>
                <a:gd name="T35" fmla="*/ 645 h 1192"/>
                <a:gd name="T36" fmla="*/ 834 w 969"/>
                <a:gd name="T37" fmla="*/ 633 h 1192"/>
                <a:gd name="T38" fmla="*/ 834 w 969"/>
                <a:gd name="T39" fmla="*/ 592 h 1192"/>
                <a:gd name="T40" fmla="*/ 846 w 969"/>
                <a:gd name="T41" fmla="*/ 562 h 1192"/>
                <a:gd name="T42" fmla="*/ 861 w 969"/>
                <a:gd name="T43" fmla="*/ 532 h 1192"/>
                <a:gd name="T44" fmla="*/ 885 w 969"/>
                <a:gd name="T45" fmla="*/ 502 h 1192"/>
                <a:gd name="T46" fmla="*/ 901 w 969"/>
                <a:gd name="T47" fmla="*/ 472 h 1192"/>
                <a:gd name="T48" fmla="*/ 909 w 969"/>
                <a:gd name="T49" fmla="*/ 454 h 1192"/>
                <a:gd name="T50" fmla="*/ 917 w 969"/>
                <a:gd name="T51" fmla="*/ 448 h 1192"/>
                <a:gd name="T52" fmla="*/ 917 w 969"/>
                <a:gd name="T53" fmla="*/ 364 h 1192"/>
                <a:gd name="T54" fmla="*/ 917 w 969"/>
                <a:gd name="T55" fmla="*/ 358 h 1192"/>
                <a:gd name="T56" fmla="*/ 923 w 969"/>
                <a:gd name="T57" fmla="*/ 352 h 1192"/>
                <a:gd name="T58" fmla="*/ 941 w 969"/>
                <a:gd name="T59" fmla="*/ 322 h 1192"/>
                <a:gd name="T60" fmla="*/ 953 w 969"/>
                <a:gd name="T61" fmla="*/ 286 h 1192"/>
                <a:gd name="T62" fmla="*/ 965 w 969"/>
                <a:gd name="T63" fmla="*/ 256 h 1192"/>
                <a:gd name="T64" fmla="*/ 971 w 969"/>
                <a:gd name="T65" fmla="*/ 244 h 1192"/>
                <a:gd name="T66" fmla="*/ 977 w 969"/>
                <a:gd name="T67" fmla="*/ 232 h 1192"/>
                <a:gd name="T68" fmla="*/ 995 w 969"/>
                <a:gd name="T69" fmla="*/ 173 h 1192"/>
                <a:gd name="T70" fmla="*/ 1013 w 969"/>
                <a:gd name="T71" fmla="*/ 137 h 1192"/>
                <a:gd name="T72" fmla="*/ 1019 w 969"/>
                <a:gd name="T73" fmla="*/ 125 h 1192"/>
                <a:gd name="T74" fmla="*/ 1019 w 969"/>
                <a:gd name="T75" fmla="*/ 119 h 1192"/>
                <a:gd name="T76" fmla="*/ 1037 w 969"/>
                <a:gd name="T77" fmla="*/ 0 h 1192"/>
                <a:gd name="T78" fmla="*/ 1013 w 969"/>
                <a:gd name="T79" fmla="*/ 47 h 1192"/>
                <a:gd name="T80" fmla="*/ 834 w 969"/>
                <a:gd name="T81" fmla="*/ 113 h 1192"/>
                <a:gd name="T82" fmla="*/ 757 w 969"/>
                <a:gd name="T83" fmla="*/ 161 h 1192"/>
                <a:gd name="T84" fmla="*/ 494 w 969"/>
                <a:gd name="T85" fmla="*/ 250 h 1192"/>
                <a:gd name="T86" fmla="*/ 298 w 969"/>
                <a:gd name="T87" fmla="*/ 304 h 1192"/>
                <a:gd name="T88" fmla="*/ 190 w 969"/>
                <a:gd name="T89" fmla="*/ 310 h 1192"/>
                <a:gd name="T90" fmla="*/ 12 w 969"/>
                <a:gd name="T91" fmla="*/ 502 h 1192"/>
                <a:gd name="T92" fmla="*/ 0 w 969"/>
                <a:gd name="T93" fmla="*/ 526 h 1192"/>
                <a:gd name="T94" fmla="*/ 0 w 969"/>
                <a:gd name="T95" fmla="*/ 1237 h 1192"/>
                <a:gd name="T96" fmla="*/ 96 w 969"/>
                <a:gd name="T97" fmla="*/ 1231 h 1192"/>
                <a:gd name="T98" fmla="*/ 340 w 969"/>
                <a:gd name="T99" fmla="*/ 1237 h 1192"/>
                <a:gd name="T100" fmla="*/ 340 w 969"/>
                <a:gd name="T101" fmla="*/ 1237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105 w 2176"/>
                <a:gd name="T1" fmla="*/ 801 h 1505"/>
                <a:gd name="T2" fmla="*/ 1275 w 2176"/>
                <a:gd name="T3" fmla="*/ 1276 h 1505"/>
                <a:gd name="T4" fmla="*/ 1024 w 2176"/>
                <a:gd name="T5" fmla="*/ 1227 h 1505"/>
                <a:gd name="T6" fmla="*/ 774 w 2176"/>
                <a:gd name="T7" fmla="*/ 1161 h 1505"/>
                <a:gd name="T8" fmla="*/ 476 w 2176"/>
                <a:gd name="T9" fmla="*/ 1143 h 1505"/>
                <a:gd name="T10" fmla="*/ 0 w 2176"/>
                <a:gd name="T11" fmla="*/ 1113 h 1505"/>
                <a:gd name="T12" fmla="*/ 30 w 2176"/>
                <a:gd name="T13" fmla="*/ 1149 h 1505"/>
                <a:gd name="T14" fmla="*/ 530 w 2176"/>
                <a:gd name="T15" fmla="*/ 1167 h 1505"/>
                <a:gd name="T16" fmla="*/ 828 w 2176"/>
                <a:gd name="T17" fmla="*/ 1221 h 1505"/>
                <a:gd name="T18" fmla="*/ 1215 w 2176"/>
                <a:gd name="T19" fmla="*/ 1352 h 1505"/>
                <a:gd name="T20" fmla="*/ 1150 w 2176"/>
                <a:gd name="T21" fmla="*/ 1370 h 1505"/>
                <a:gd name="T22" fmla="*/ 762 w 2176"/>
                <a:gd name="T23" fmla="*/ 1556 h 1505"/>
                <a:gd name="T24" fmla="*/ 816 w 2176"/>
                <a:gd name="T25" fmla="*/ 1532 h 1505"/>
                <a:gd name="T26" fmla="*/ 929 w 2176"/>
                <a:gd name="T27" fmla="*/ 1490 h 1505"/>
                <a:gd name="T28" fmla="*/ 1090 w 2176"/>
                <a:gd name="T29" fmla="*/ 1406 h 1505"/>
                <a:gd name="T30" fmla="*/ 1299 w 2176"/>
                <a:gd name="T31" fmla="*/ 1346 h 1505"/>
                <a:gd name="T32" fmla="*/ 1356 w 2176"/>
                <a:gd name="T33" fmla="*/ 1258 h 1505"/>
                <a:gd name="T34" fmla="*/ 1751 w 2176"/>
                <a:gd name="T35" fmla="*/ 1077 h 1505"/>
                <a:gd name="T36" fmla="*/ 2068 w 2176"/>
                <a:gd name="T37" fmla="*/ 987 h 1505"/>
                <a:gd name="T38" fmla="*/ 2332 w 2176"/>
                <a:gd name="T39" fmla="*/ 855 h 1505"/>
                <a:gd name="T40" fmla="*/ 2102 w 2176"/>
                <a:gd name="T41" fmla="*/ 945 h 1505"/>
                <a:gd name="T42" fmla="*/ 1775 w 2176"/>
                <a:gd name="T43" fmla="*/ 1023 h 1505"/>
                <a:gd name="T44" fmla="*/ 1441 w 2176"/>
                <a:gd name="T45" fmla="*/ 1185 h 1505"/>
                <a:gd name="T46" fmla="*/ 1608 w 2176"/>
                <a:gd name="T47" fmla="*/ 939 h 1505"/>
                <a:gd name="T48" fmla="*/ 1739 w 2176"/>
                <a:gd name="T49" fmla="*/ 562 h 1505"/>
                <a:gd name="T50" fmla="*/ 1865 w 2176"/>
                <a:gd name="T51" fmla="*/ 389 h 1505"/>
                <a:gd name="T52" fmla="*/ 2122 w 2176"/>
                <a:gd name="T53" fmla="*/ 60 h 1505"/>
                <a:gd name="T54" fmla="*/ 2149 w 2176"/>
                <a:gd name="T55" fmla="*/ 0 h 1505"/>
                <a:gd name="T56" fmla="*/ 2115 w 2176"/>
                <a:gd name="T57" fmla="*/ 0 h 1505"/>
                <a:gd name="T58" fmla="*/ 1715 w 2176"/>
                <a:gd name="T59" fmla="*/ 497 h 1505"/>
                <a:gd name="T60" fmla="*/ 1580 w 2176"/>
                <a:gd name="T61" fmla="*/ 921 h 1505"/>
                <a:gd name="T62" fmla="*/ 1342 w 2176"/>
                <a:gd name="T63" fmla="*/ 1209 h 1505"/>
                <a:gd name="T64" fmla="*/ 1215 w 2176"/>
                <a:gd name="T65" fmla="*/ 939 h 1505"/>
                <a:gd name="T66" fmla="*/ 1078 w 2176"/>
                <a:gd name="T67" fmla="*/ 557 h 1505"/>
                <a:gd name="T68" fmla="*/ 953 w 2176"/>
                <a:gd name="T69" fmla="*/ 222 h 1505"/>
                <a:gd name="T70" fmla="*/ 840 w 2176"/>
                <a:gd name="T71" fmla="*/ 0 h 1505"/>
                <a:gd name="T72" fmla="*/ 804 w 2176"/>
                <a:gd name="T73" fmla="*/ 0 h 1505"/>
                <a:gd name="T74" fmla="*/ 971 w 2176"/>
                <a:gd name="T75" fmla="*/ 371 h 1505"/>
                <a:gd name="T76" fmla="*/ 1105 w 2176"/>
                <a:gd name="T77" fmla="*/ 801 h 1505"/>
                <a:gd name="T78" fmla="*/ 1105 w 2176"/>
                <a:gd name="T79" fmla="*/ 80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78 w 813"/>
                <a:gd name="T1" fmla="*/ 581 h 804"/>
                <a:gd name="T2" fmla="*/ 346 w 813"/>
                <a:gd name="T3" fmla="*/ 455 h 804"/>
                <a:gd name="T4" fmla="*/ 681 w 813"/>
                <a:gd name="T5" fmla="*/ 233 h 804"/>
                <a:gd name="T6" fmla="*/ 864 w 813"/>
                <a:gd name="T7" fmla="*/ 0 h 804"/>
                <a:gd name="T8" fmla="*/ 726 w 813"/>
                <a:gd name="T9" fmla="*/ 150 h 804"/>
                <a:gd name="T10" fmla="*/ 161 w 813"/>
                <a:gd name="T11" fmla="*/ 521 h 804"/>
                <a:gd name="T12" fmla="*/ 0 w 813"/>
                <a:gd name="T13" fmla="*/ 766 h 804"/>
                <a:gd name="T14" fmla="*/ 0 w 813"/>
                <a:gd name="T15" fmla="*/ 838 h 804"/>
                <a:gd name="T16" fmla="*/ 178 w 813"/>
                <a:gd name="T17" fmla="*/ 581 h 804"/>
                <a:gd name="T18" fmla="*/ 178 w 813"/>
                <a:gd name="T19" fmla="*/ 581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94 w 759"/>
                <a:gd name="T1" fmla="*/ 66 h 107"/>
                <a:gd name="T2" fmla="*/ 810 w 759"/>
                <a:gd name="T3" fmla="*/ 0 h 107"/>
                <a:gd name="T4" fmla="*/ 530 w 759"/>
                <a:gd name="T5" fmla="*/ 36 h 107"/>
                <a:gd name="T6" fmla="*/ 155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94 w 759"/>
                <a:gd name="T15" fmla="*/ 66 h 107"/>
                <a:gd name="T16" fmla="*/ 49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89 w 3169"/>
                <a:gd name="T1" fmla="*/ 256 h 743"/>
                <a:gd name="T2" fmla="*/ 1856 w 3169"/>
                <a:gd name="T3" fmla="*/ 250 h 743"/>
                <a:gd name="T4" fmla="*/ 2240 w 3169"/>
                <a:gd name="T5" fmla="*/ 268 h 743"/>
                <a:gd name="T6" fmla="*/ 2686 w 3169"/>
                <a:gd name="T7" fmla="*/ 250 h 743"/>
                <a:gd name="T8" fmla="*/ 3397 w 3169"/>
                <a:gd name="T9" fmla="*/ 221 h 743"/>
                <a:gd name="T10" fmla="*/ 3339 w 3169"/>
                <a:gd name="T11" fmla="*/ 203 h 743"/>
                <a:gd name="T12" fmla="*/ 2595 w 3169"/>
                <a:gd name="T13" fmla="*/ 238 h 743"/>
                <a:gd name="T14" fmla="*/ 2147 w 3169"/>
                <a:gd name="T15" fmla="*/ 238 h 743"/>
                <a:gd name="T16" fmla="*/ 1561 w 3169"/>
                <a:gd name="T17" fmla="*/ 203 h 743"/>
                <a:gd name="T18" fmla="*/ 1655 w 3169"/>
                <a:gd name="T19" fmla="*/ 168 h 743"/>
                <a:gd name="T20" fmla="*/ 2187 w 3169"/>
                <a:gd name="T21" fmla="*/ 0 h 743"/>
                <a:gd name="T22" fmla="*/ 2100 w 3169"/>
                <a:gd name="T23" fmla="*/ 24 h 743"/>
                <a:gd name="T24" fmla="*/ 1972 w 3169"/>
                <a:gd name="T25" fmla="*/ 66 h 743"/>
                <a:gd name="T26" fmla="*/ 1721 w 3169"/>
                <a:gd name="T27" fmla="*/ 138 h 743"/>
                <a:gd name="T28" fmla="*/ 1440 w 3169"/>
                <a:gd name="T29" fmla="*/ 215 h 743"/>
                <a:gd name="T30" fmla="*/ 1355 w 3169"/>
                <a:gd name="T31" fmla="*/ 268 h 743"/>
                <a:gd name="T32" fmla="*/ 816 w 3169"/>
                <a:gd name="T33" fmla="*/ 430 h 743"/>
                <a:gd name="T34" fmla="*/ 352 w 3169"/>
                <a:gd name="T35" fmla="*/ 520 h 743"/>
                <a:gd name="T36" fmla="*/ 0 w 3169"/>
                <a:gd name="T37" fmla="*/ 651 h 743"/>
                <a:gd name="T38" fmla="*/ 316 w 3169"/>
                <a:gd name="T39" fmla="*/ 556 h 743"/>
                <a:gd name="T40" fmla="*/ 786 w 3169"/>
                <a:gd name="T41" fmla="*/ 466 h 743"/>
                <a:gd name="T42" fmla="*/ 1263 w 3169"/>
                <a:gd name="T43" fmla="*/ 328 h 743"/>
                <a:gd name="T44" fmla="*/ 1049 w 3169"/>
                <a:gd name="T45" fmla="*/ 508 h 743"/>
                <a:gd name="T46" fmla="*/ 935 w 3169"/>
                <a:gd name="T47" fmla="*/ 777 h 743"/>
                <a:gd name="T48" fmla="*/ 929 w 3169"/>
                <a:gd name="T49" fmla="*/ 777 h 743"/>
                <a:gd name="T50" fmla="*/ 1001 w 3169"/>
                <a:gd name="T51" fmla="*/ 777 h 743"/>
                <a:gd name="T52" fmla="*/ 1090 w 3169"/>
                <a:gd name="T53" fmla="*/ 514 h 743"/>
                <a:gd name="T54" fmla="*/ 1390 w 3169"/>
                <a:gd name="T55" fmla="*/ 298 h 743"/>
                <a:gd name="T56" fmla="*/ 1641 w 3169"/>
                <a:gd name="T57" fmla="*/ 466 h 743"/>
                <a:gd name="T58" fmla="*/ 1897 w 3169"/>
                <a:gd name="T59" fmla="*/ 711 h 743"/>
                <a:gd name="T60" fmla="*/ 1990 w 3169"/>
                <a:gd name="T61" fmla="*/ 777 h 743"/>
                <a:gd name="T62" fmla="*/ 2055 w 3169"/>
                <a:gd name="T63" fmla="*/ 777 h 743"/>
                <a:gd name="T64" fmla="*/ 1811 w 3169"/>
                <a:gd name="T65" fmla="*/ 544 h 743"/>
                <a:gd name="T66" fmla="*/ 1489 w 3169"/>
                <a:gd name="T67" fmla="*/ 256 h 743"/>
                <a:gd name="T68" fmla="*/ 1489 w 3169"/>
                <a:gd name="T69" fmla="*/ 256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978 w 2153"/>
                <a:gd name="T1" fmla="*/ 885 h 1930"/>
                <a:gd name="T2" fmla="*/ 2077 w 2153"/>
                <a:gd name="T3" fmla="*/ 1053 h 1930"/>
                <a:gd name="T4" fmla="*/ 2204 w 2153"/>
                <a:gd name="T5" fmla="*/ 1202 h 1930"/>
                <a:gd name="T6" fmla="*/ 2270 w 2153"/>
                <a:gd name="T7" fmla="*/ 1297 h 1930"/>
                <a:gd name="T8" fmla="*/ 2309 w 2153"/>
                <a:gd name="T9" fmla="*/ 1345 h 1930"/>
                <a:gd name="T10" fmla="*/ 2025 w 2153"/>
                <a:gd name="T11" fmla="*/ 1011 h 1930"/>
                <a:gd name="T12" fmla="*/ 1996 w 2153"/>
                <a:gd name="T13" fmla="*/ 963 h 1930"/>
                <a:gd name="T14" fmla="*/ 1916 w 2153"/>
                <a:gd name="T15" fmla="*/ 1291 h 1930"/>
                <a:gd name="T16" fmla="*/ 1902 w 2153"/>
                <a:gd name="T17" fmla="*/ 1537 h 1930"/>
                <a:gd name="T18" fmla="*/ 1954 w 2153"/>
                <a:gd name="T19" fmla="*/ 1974 h 1930"/>
                <a:gd name="T20" fmla="*/ 1923 w 2153"/>
                <a:gd name="T21" fmla="*/ 1998 h 1930"/>
                <a:gd name="T22" fmla="*/ 1875 w 2153"/>
                <a:gd name="T23" fmla="*/ 1585 h 1930"/>
                <a:gd name="T24" fmla="*/ 1854 w 2153"/>
                <a:gd name="T25" fmla="*/ 1339 h 1930"/>
                <a:gd name="T26" fmla="*/ 1895 w 2153"/>
                <a:gd name="T27" fmla="*/ 1119 h 1930"/>
                <a:gd name="T28" fmla="*/ 1902 w 2153"/>
                <a:gd name="T29" fmla="*/ 909 h 1930"/>
                <a:gd name="T30" fmla="*/ 1360 w 2153"/>
                <a:gd name="T31" fmla="*/ 1041 h 1930"/>
                <a:gd name="T32" fmla="*/ 888 w 2153"/>
                <a:gd name="T33" fmla="*/ 1166 h 1930"/>
                <a:gd name="T34" fmla="*/ 340 w 2153"/>
                <a:gd name="T35" fmla="*/ 1363 h 1930"/>
                <a:gd name="T36" fmla="*/ 18 w 2153"/>
                <a:gd name="T37" fmla="*/ 1471 h 1930"/>
                <a:gd name="T38" fmla="*/ 328 w 2153"/>
                <a:gd name="T39" fmla="*/ 1333 h 1930"/>
                <a:gd name="T40" fmla="*/ 733 w 2153"/>
                <a:gd name="T41" fmla="*/ 1178 h 1930"/>
                <a:gd name="T42" fmla="*/ 1093 w 2153"/>
                <a:gd name="T43" fmla="*/ 1071 h 1930"/>
                <a:gd name="T44" fmla="*/ 1513 w 2153"/>
                <a:gd name="T45" fmla="*/ 963 h 1930"/>
                <a:gd name="T46" fmla="*/ 1813 w 2153"/>
                <a:gd name="T47" fmla="*/ 849 h 1930"/>
                <a:gd name="T48" fmla="*/ 1435 w 2153"/>
                <a:gd name="T49" fmla="*/ 640 h 1930"/>
                <a:gd name="T50" fmla="*/ 929 w 2153"/>
                <a:gd name="T51" fmla="*/ 532 h 1930"/>
                <a:gd name="T52" fmla="*/ 244 w 2153"/>
                <a:gd name="T53" fmla="*/ 161 h 1930"/>
                <a:gd name="T54" fmla="*/ 0 w 2153"/>
                <a:gd name="T55" fmla="*/ 83 h 1930"/>
                <a:gd name="T56" fmla="*/ 346 w 2153"/>
                <a:gd name="T57" fmla="*/ 179 h 1930"/>
                <a:gd name="T58" fmla="*/ 763 w 2153"/>
                <a:gd name="T59" fmla="*/ 400 h 1930"/>
                <a:gd name="T60" fmla="*/ 1001 w 2153"/>
                <a:gd name="T61" fmla="*/ 508 h 1930"/>
                <a:gd name="T62" fmla="*/ 1453 w 2153"/>
                <a:gd name="T63" fmla="*/ 610 h 1930"/>
                <a:gd name="T64" fmla="*/ 1769 w 2153"/>
                <a:gd name="T65" fmla="*/ 777 h 1930"/>
                <a:gd name="T66" fmla="*/ 1525 w 2153"/>
                <a:gd name="T67" fmla="*/ 478 h 1930"/>
                <a:gd name="T68" fmla="*/ 1382 w 2153"/>
                <a:gd name="T69" fmla="*/ 191 h 1930"/>
                <a:gd name="T70" fmla="*/ 1239 w 2153"/>
                <a:gd name="T71" fmla="*/ 0 h 1930"/>
                <a:gd name="T72" fmla="*/ 1441 w 2153"/>
                <a:gd name="T73" fmla="*/ 215 h 1930"/>
                <a:gd name="T74" fmla="*/ 1597 w 2153"/>
                <a:gd name="T75" fmla="*/ 502 h 1930"/>
                <a:gd name="T76" fmla="*/ 1875 w 2153"/>
                <a:gd name="T77" fmla="*/ 837 h 1930"/>
                <a:gd name="T78" fmla="*/ 1978 w 2153"/>
                <a:gd name="T79" fmla="*/ 885 h 1930"/>
                <a:gd name="T80" fmla="*/ 1978 w 2153"/>
                <a:gd name="T81" fmla="*/ 88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56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56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3AE35-3840-44B9-BADC-1A94A05D6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52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32E58-4B6E-46BE-8B75-EB0BB549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774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4AD24-7958-427A-A0A3-15ED70C40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418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D78E1-3018-4609-B1DA-F8B552654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937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537C9-E3D1-4359-AB33-D7E25D50B9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6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D401F-5AA8-4480-88F0-BEED5D87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656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0BBE-03D0-4894-A54A-996E065B3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35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2A8E7-4B65-4A8C-9B62-FA68E5CAE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6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76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2D49C-33B7-416C-B0A8-DFDECEFD3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253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212E-45DC-48EF-83A8-CFB7012B5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12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AD94-1AF1-4D2D-8455-192134CC6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126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D5C65-D164-4869-9E36-1C079635C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114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F76B9-A559-49DF-AFD4-84D676FF1F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6598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7EF6-9484-474E-A5FF-01E545CAF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78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1" y="1600200"/>
            <a:ext cx="5592233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1" y="3925889"/>
            <a:ext cx="5592233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52584-7FF0-4A6D-B530-C6F408F9A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55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4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7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8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8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4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6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8BBF-509C-48B9-8F04-E24519953A8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69590-6E31-4794-92A3-95EB944C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9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29 w 2123"/>
                <a:gd name="T1" fmla="*/ 405 h 1696"/>
                <a:gd name="T2" fmla="*/ 493 w 2123"/>
                <a:gd name="T3" fmla="*/ 265 h 1696"/>
                <a:gd name="T4" fmla="*/ 619 w 2123"/>
                <a:gd name="T5" fmla="*/ 154 h 1696"/>
                <a:gd name="T6" fmla="*/ 847 w 2123"/>
                <a:gd name="T7" fmla="*/ 228 h 1696"/>
                <a:gd name="T8" fmla="*/ 1112 w 2123"/>
                <a:gd name="T9" fmla="*/ 337 h 1696"/>
                <a:gd name="T10" fmla="*/ 1359 w 2123"/>
                <a:gd name="T11" fmla="*/ 429 h 1696"/>
                <a:gd name="T12" fmla="*/ 1647 w 2123"/>
                <a:gd name="T13" fmla="*/ 526 h 1696"/>
                <a:gd name="T14" fmla="*/ 1725 w 2123"/>
                <a:gd name="T15" fmla="*/ 549 h 1696"/>
                <a:gd name="T16" fmla="*/ 1682 w 2123"/>
                <a:gd name="T17" fmla="*/ 523 h 1696"/>
                <a:gd name="T18" fmla="*/ 1292 w 2123"/>
                <a:gd name="T19" fmla="*/ 388 h 1696"/>
                <a:gd name="T20" fmla="*/ 998 w 2123"/>
                <a:gd name="T21" fmla="*/ 265 h 1696"/>
                <a:gd name="T22" fmla="*/ 660 w 2123"/>
                <a:gd name="T23" fmla="*/ 127 h 1696"/>
                <a:gd name="T24" fmla="*/ 914 w 2123"/>
                <a:gd name="T25" fmla="*/ 120 h 1696"/>
                <a:gd name="T26" fmla="*/ 1179 w 2123"/>
                <a:gd name="T27" fmla="*/ 124 h 1696"/>
                <a:gd name="T28" fmla="*/ 1478 w 2123"/>
                <a:gd name="T29" fmla="*/ 105 h 1696"/>
                <a:gd name="T30" fmla="*/ 1944 w 2123"/>
                <a:gd name="T31" fmla="*/ 76 h 1696"/>
                <a:gd name="T32" fmla="*/ 1900 w 2123"/>
                <a:gd name="T33" fmla="*/ 67 h 1696"/>
                <a:gd name="T34" fmla="*/ 1412 w 2123"/>
                <a:gd name="T35" fmla="*/ 100 h 1696"/>
                <a:gd name="T36" fmla="*/ 1106 w 2123"/>
                <a:gd name="T37" fmla="*/ 106 h 1696"/>
                <a:gd name="T38" fmla="*/ 691 w 2123"/>
                <a:gd name="T39" fmla="*/ 100 h 1696"/>
                <a:gd name="T40" fmla="*/ 751 w 2123"/>
                <a:gd name="T41" fmla="*/ 89 h 1696"/>
                <a:gd name="T42" fmla="*/ 1043 w 2123"/>
                <a:gd name="T43" fmla="*/ 0 h 1696"/>
                <a:gd name="T44" fmla="*/ 998 w 2123"/>
                <a:gd name="T45" fmla="*/ 11 h 1696"/>
                <a:gd name="T46" fmla="*/ 925 w 2123"/>
                <a:gd name="T47" fmla="*/ 33 h 1696"/>
                <a:gd name="T48" fmla="*/ 787 w 2123"/>
                <a:gd name="T49" fmla="*/ 74 h 1696"/>
                <a:gd name="T50" fmla="*/ 619 w 2123"/>
                <a:gd name="T51" fmla="*/ 109 h 1696"/>
                <a:gd name="T52" fmla="*/ 583 w 2123"/>
                <a:gd name="T53" fmla="*/ 140 h 1696"/>
                <a:gd name="T54" fmla="*/ 280 w 2123"/>
                <a:gd name="T55" fmla="*/ 228 h 1696"/>
                <a:gd name="T56" fmla="*/ 0 w 2123"/>
                <a:gd name="T57" fmla="*/ 281 h 1696"/>
                <a:gd name="T58" fmla="*/ 0 w 2123"/>
                <a:gd name="T59" fmla="*/ 285 h 1696"/>
                <a:gd name="T60" fmla="*/ 0 w 2123"/>
                <a:gd name="T61" fmla="*/ 297 h 1696"/>
                <a:gd name="T62" fmla="*/ 277 w 2123"/>
                <a:gd name="T63" fmla="*/ 244 h 1696"/>
                <a:gd name="T64" fmla="*/ 541 w 2123"/>
                <a:gd name="T65" fmla="*/ 166 h 1696"/>
                <a:gd name="T66" fmla="*/ 465 w 2123"/>
                <a:gd name="T67" fmla="*/ 258 h 1696"/>
                <a:gd name="T68" fmla="*/ 477 w 2123"/>
                <a:gd name="T69" fmla="*/ 385 h 1696"/>
                <a:gd name="T70" fmla="*/ 426 w 2123"/>
                <a:gd name="T71" fmla="*/ 453 h 1696"/>
                <a:gd name="T72" fmla="*/ 295 w 2123"/>
                <a:gd name="T73" fmla="*/ 573 h 1696"/>
                <a:gd name="T74" fmla="*/ 289 w 2123"/>
                <a:gd name="T75" fmla="*/ 656 h 1696"/>
                <a:gd name="T76" fmla="*/ 295 w 2123"/>
                <a:gd name="T77" fmla="*/ 656 h 1696"/>
                <a:gd name="T78" fmla="*/ 313 w 2123"/>
                <a:gd name="T79" fmla="*/ 602 h 1696"/>
                <a:gd name="T80" fmla="*/ 529 w 2123"/>
                <a:gd name="T81" fmla="*/ 405 h 1696"/>
                <a:gd name="T82" fmla="*/ 529 w 2123"/>
                <a:gd name="T83" fmla="*/ 405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40 w 969"/>
                <a:gd name="T1" fmla="*/ 1237 h 1192"/>
                <a:gd name="T2" fmla="*/ 524 w 969"/>
                <a:gd name="T3" fmla="*/ 1243 h 1192"/>
                <a:gd name="T4" fmla="*/ 618 w 969"/>
                <a:gd name="T5" fmla="*/ 1201 h 1192"/>
                <a:gd name="T6" fmla="*/ 869 w 969"/>
                <a:gd name="T7" fmla="*/ 1136 h 1192"/>
                <a:gd name="T8" fmla="*/ 1001 w 969"/>
                <a:gd name="T9" fmla="*/ 1106 h 1192"/>
                <a:gd name="T10" fmla="*/ 810 w 969"/>
                <a:gd name="T11" fmla="*/ 1037 h 1192"/>
                <a:gd name="T12" fmla="*/ 590 w 969"/>
                <a:gd name="T13" fmla="*/ 987 h 1192"/>
                <a:gd name="T14" fmla="*/ 214 w 969"/>
                <a:gd name="T15" fmla="*/ 1010 h 1192"/>
                <a:gd name="T16" fmla="*/ 316 w 969"/>
                <a:gd name="T17" fmla="*/ 927 h 1192"/>
                <a:gd name="T18" fmla="*/ 530 w 969"/>
                <a:gd name="T19" fmla="*/ 837 h 1192"/>
                <a:gd name="T20" fmla="*/ 745 w 969"/>
                <a:gd name="T21" fmla="*/ 705 h 1192"/>
                <a:gd name="T22" fmla="*/ 751 w 969"/>
                <a:gd name="T23" fmla="*/ 705 h 1192"/>
                <a:gd name="T24" fmla="*/ 763 w 969"/>
                <a:gd name="T25" fmla="*/ 699 h 1192"/>
                <a:gd name="T26" fmla="*/ 804 w 969"/>
                <a:gd name="T27" fmla="*/ 681 h 1192"/>
                <a:gd name="T28" fmla="*/ 828 w 969"/>
                <a:gd name="T29" fmla="*/ 675 h 1192"/>
                <a:gd name="T30" fmla="*/ 840 w 969"/>
                <a:gd name="T31" fmla="*/ 663 h 1192"/>
                <a:gd name="T32" fmla="*/ 846 w 969"/>
                <a:gd name="T33" fmla="*/ 651 h 1192"/>
                <a:gd name="T34" fmla="*/ 840 w 969"/>
                <a:gd name="T35" fmla="*/ 645 h 1192"/>
                <a:gd name="T36" fmla="*/ 834 w 969"/>
                <a:gd name="T37" fmla="*/ 633 h 1192"/>
                <a:gd name="T38" fmla="*/ 834 w 969"/>
                <a:gd name="T39" fmla="*/ 592 h 1192"/>
                <a:gd name="T40" fmla="*/ 846 w 969"/>
                <a:gd name="T41" fmla="*/ 562 h 1192"/>
                <a:gd name="T42" fmla="*/ 861 w 969"/>
                <a:gd name="T43" fmla="*/ 532 h 1192"/>
                <a:gd name="T44" fmla="*/ 885 w 969"/>
                <a:gd name="T45" fmla="*/ 502 h 1192"/>
                <a:gd name="T46" fmla="*/ 901 w 969"/>
                <a:gd name="T47" fmla="*/ 472 h 1192"/>
                <a:gd name="T48" fmla="*/ 909 w 969"/>
                <a:gd name="T49" fmla="*/ 454 h 1192"/>
                <a:gd name="T50" fmla="*/ 917 w 969"/>
                <a:gd name="T51" fmla="*/ 448 h 1192"/>
                <a:gd name="T52" fmla="*/ 917 w 969"/>
                <a:gd name="T53" fmla="*/ 364 h 1192"/>
                <a:gd name="T54" fmla="*/ 917 w 969"/>
                <a:gd name="T55" fmla="*/ 358 h 1192"/>
                <a:gd name="T56" fmla="*/ 923 w 969"/>
                <a:gd name="T57" fmla="*/ 352 h 1192"/>
                <a:gd name="T58" fmla="*/ 941 w 969"/>
                <a:gd name="T59" fmla="*/ 322 h 1192"/>
                <a:gd name="T60" fmla="*/ 953 w 969"/>
                <a:gd name="T61" fmla="*/ 286 h 1192"/>
                <a:gd name="T62" fmla="*/ 965 w 969"/>
                <a:gd name="T63" fmla="*/ 256 h 1192"/>
                <a:gd name="T64" fmla="*/ 971 w 969"/>
                <a:gd name="T65" fmla="*/ 244 h 1192"/>
                <a:gd name="T66" fmla="*/ 977 w 969"/>
                <a:gd name="T67" fmla="*/ 232 h 1192"/>
                <a:gd name="T68" fmla="*/ 995 w 969"/>
                <a:gd name="T69" fmla="*/ 173 h 1192"/>
                <a:gd name="T70" fmla="*/ 1013 w 969"/>
                <a:gd name="T71" fmla="*/ 137 h 1192"/>
                <a:gd name="T72" fmla="*/ 1019 w 969"/>
                <a:gd name="T73" fmla="*/ 125 h 1192"/>
                <a:gd name="T74" fmla="*/ 1019 w 969"/>
                <a:gd name="T75" fmla="*/ 119 h 1192"/>
                <a:gd name="T76" fmla="*/ 1037 w 969"/>
                <a:gd name="T77" fmla="*/ 0 h 1192"/>
                <a:gd name="T78" fmla="*/ 1013 w 969"/>
                <a:gd name="T79" fmla="*/ 47 h 1192"/>
                <a:gd name="T80" fmla="*/ 834 w 969"/>
                <a:gd name="T81" fmla="*/ 113 h 1192"/>
                <a:gd name="T82" fmla="*/ 757 w 969"/>
                <a:gd name="T83" fmla="*/ 161 h 1192"/>
                <a:gd name="T84" fmla="*/ 494 w 969"/>
                <a:gd name="T85" fmla="*/ 250 h 1192"/>
                <a:gd name="T86" fmla="*/ 298 w 969"/>
                <a:gd name="T87" fmla="*/ 304 h 1192"/>
                <a:gd name="T88" fmla="*/ 190 w 969"/>
                <a:gd name="T89" fmla="*/ 310 h 1192"/>
                <a:gd name="T90" fmla="*/ 12 w 969"/>
                <a:gd name="T91" fmla="*/ 502 h 1192"/>
                <a:gd name="T92" fmla="*/ 0 w 969"/>
                <a:gd name="T93" fmla="*/ 526 h 1192"/>
                <a:gd name="T94" fmla="*/ 0 w 969"/>
                <a:gd name="T95" fmla="*/ 1237 h 1192"/>
                <a:gd name="T96" fmla="*/ 96 w 969"/>
                <a:gd name="T97" fmla="*/ 1231 h 1192"/>
                <a:gd name="T98" fmla="*/ 340 w 969"/>
                <a:gd name="T99" fmla="*/ 1237 h 1192"/>
                <a:gd name="T100" fmla="*/ 340 w 969"/>
                <a:gd name="T101" fmla="*/ 1237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105 w 2176"/>
                <a:gd name="T1" fmla="*/ 801 h 1505"/>
                <a:gd name="T2" fmla="*/ 1275 w 2176"/>
                <a:gd name="T3" fmla="*/ 1276 h 1505"/>
                <a:gd name="T4" fmla="*/ 1024 w 2176"/>
                <a:gd name="T5" fmla="*/ 1227 h 1505"/>
                <a:gd name="T6" fmla="*/ 774 w 2176"/>
                <a:gd name="T7" fmla="*/ 1161 h 1505"/>
                <a:gd name="T8" fmla="*/ 476 w 2176"/>
                <a:gd name="T9" fmla="*/ 1143 h 1505"/>
                <a:gd name="T10" fmla="*/ 0 w 2176"/>
                <a:gd name="T11" fmla="*/ 1113 h 1505"/>
                <a:gd name="T12" fmla="*/ 30 w 2176"/>
                <a:gd name="T13" fmla="*/ 1149 h 1505"/>
                <a:gd name="T14" fmla="*/ 530 w 2176"/>
                <a:gd name="T15" fmla="*/ 1167 h 1505"/>
                <a:gd name="T16" fmla="*/ 828 w 2176"/>
                <a:gd name="T17" fmla="*/ 1221 h 1505"/>
                <a:gd name="T18" fmla="*/ 1215 w 2176"/>
                <a:gd name="T19" fmla="*/ 1352 h 1505"/>
                <a:gd name="T20" fmla="*/ 1150 w 2176"/>
                <a:gd name="T21" fmla="*/ 1370 h 1505"/>
                <a:gd name="T22" fmla="*/ 762 w 2176"/>
                <a:gd name="T23" fmla="*/ 1556 h 1505"/>
                <a:gd name="T24" fmla="*/ 816 w 2176"/>
                <a:gd name="T25" fmla="*/ 1532 h 1505"/>
                <a:gd name="T26" fmla="*/ 929 w 2176"/>
                <a:gd name="T27" fmla="*/ 1490 h 1505"/>
                <a:gd name="T28" fmla="*/ 1090 w 2176"/>
                <a:gd name="T29" fmla="*/ 1406 h 1505"/>
                <a:gd name="T30" fmla="*/ 1299 w 2176"/>
                <a:gd name="T31" fmla="*/ 1346 h 1505"/>
                <a:gd name="T32" fmla="*/ 1356 w 2176"/>
                <a:gd name="T33" fmla="*/ 1258 h 1505"/>
                <a:gd name="T34" fmla="*/ 1751 w 2176"/>
                <a:gd name="T35" fmla="*/ 1077 h 1505"/>
                <a:gd name="T36" fmla="*/ 2068 w 2176"/>
                <a:gd name="T37" fmla="*/ 987 h 1505"/>
                <a:gd name="T38" fmla="*/ 2332 w 2176"/>
                <a:gd name="T39" fmla="*/ 855 h 1505"/>
                <a:gd name="T40" fmla="*/ 2102 w 2176"/>
                <a:gd name="T41" fmla="*/ 945 h 1505"/>
                <a:gd name="T42" fmla="*/ 1775 w 2176"/>
                <a:gd name="T43" fmla="*/ 1023 h 1505"/>
                <a:gd name="T44" fmla="*/ 1441 w 2176"/>
                <a:gd name="T45" fmla="*/ 1185 h 1505"/>
                <a:gd name="T46" fmla="*/ 1608 w 2176"/>
                <a:gd name="T47" fmla="*/ 939 h 1505"/>
                <a:gd name="T48" fmla="*/ 1739 w 2176"/>
                <a:gd name="T49" fmla="*/ 562 h 1505"/>
                <a:gd name="T50" fmla="*/ 1865 w 2176"/>
                <a:gd name="T51" fmla="*/ 389 h 1505"/>
                <a:gd name="T52" fmla="*/ 2122 w 2176"/>
                <a:gd name="T53" fmla="*/ 60 h 1505"/>
                <a:gd name="T54" fmla="*/ 2149 w 2176"/>
                <a:gd name="T55" fmla="*/ 0 h 1505"/>
                <a:gd name="T56" fmla="*/ 2115 w 2176"/>
                <a:gd name="T57" fmla="*/ 0 h 1505"/>
                <a:gd name="T58" fmla="*/ 1715 w 2176"/>
                <a:gd name="T59" fmla="*/ 497 h 1505"/>
                <a:gd name="T60" fmla="*/ 1580 w 2176"/>
                <a:gd name="T61" fmla="*/ 921 h 1505"/>
                <a:gd name="T62" fmla="*/ 1342 w 2176"/>
                <a:gd name="T63" fmla="*/ 1209 h 1505"/>
                <a:gd name="T64" fmla="*/ 1215 w 2176"/>
                <a:gd name="T65" fmla="*/ 939 h 1505"/>
                <a:gd name="T66" fmla="*/ 1078 w 2176"/>
                <a:gd name="T67" fmla="*/ 557 h 1505"/>
                <a:gd name="T68" fmla="*/ 953 w 2176"/>
                <a:gd name="T69" fmla="*/ 222 h 1505"/>
                <a:gd name="T70" fmla="*/ 840 w 2176"/>
                <a:gd name="T71" fmla="*/ 0 h 1505"/>
                <a:gd name="T72" fmla="*/ 804 w 2176"/>
                <a:gd name="T73" fmla="*/ 0 h 1505"/>
                <a:gd name="T74" fmla="*/ 971 w 2176"/>
                <a:gd name="T75" fmla="*/ 371 h 1505"/>
                <a:gd name="T76" fmla="*/ 1105 w 2176"/>
                <a:gd name="T77" fmla="*/ 801 h 1505"/>
                <a:gd name="T78" fmla="*/ 1105 w 2176"/>
                <a:gd name="T79" fmla="*/ 80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78 w 813"/>
                <a:gd name="T1" fmla="*/ 581 h 804"/>
                <a:gd name="T2" fmla="*/ 346 w 813"/>
                <a:gd name="T3" fmla="*/ 455 h 804"/>
                <a:gd name="T4" fmla="*/ 681 w 813"/>
                <a:gd name="T5" fmla="*/ 233 h 804"/>
                <a:gd name="T6" fmla="*/ 864 w 813"/>
                <a:gd name="T7" fmla="*/ 0 h 804"/>
                <a:gd name="T8" fmla="*/ 726 w 813"/>
                <a:gd name="T9" fmla="*/ 150 h 804"/>
                <a:gd name="T10" fmla="*/ 161 w 813"/>
                <a:gd name="T11" fmla="*/ 521 h 804"/>
                <a:gd name="T12" fmla="*/ 0 w 813"/>
                <a:gd name="T13" fmla="*/ 766 h 804"/>
                <a:gd name="T14" fmla="*/ 0 w 813"/>
                <a:gd name="T15" fmla="*/ 838 h 804"/>
                <a:gd name="T16" fmla="*/ 178 w 813"/>
                <a:gd name="T17" fmla="*/ 581 h 804"/>
                <a:gd name="T18" fmla="*/ 178 w 813"/>
                <a:gd name="T19" fmla="*/ 581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94 w 759"/>
                <a:gd name="T1" fmla="*/ 66 h 107"/>
                <a:gd name="T2" fmla="*/ 810 w 759"/>
                <a:gd name="T3" fmla="*/ 0 h 107"/>
                <a:gd name="T4" fmla="*/ 530 w 759"/>
                <a:gd name="T5" fmla="*/ 36 h 107"/>
                <a:gd name="T6" fmla="*/ 155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94 w 759"/>
                <a:gd name="T15" fmla="*/ 66 h 107"/>
                <a:gd name="T16" fmla="*/ 49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89 w 3169"/>
                <a:gd name="T1" fmla="*/ 256 h 743"/>
                <a:gd name="T2" fmla="*/ 1856 w 3169"/>
                <a:gd name="T3" fmla="*/ 250 h 743"/>
                <a:gd name="T4" fmla="*/ 2240 w 3169"/>
                <a:gd name="T5" fmla="*/ 268 h 743"/>
                <a:gd name="T6" fmla="*/ 2686 w 3169"/>
                <a:gd name="T7" fmla="*/ 250 h 743"/>
                <a:gd name="T8" fmla="*/ 3397 w 3169"/>
                <a:gd name="T9" fmla="*/ 221 h 743"/>
                <a:gd name="T10" fmla="*/ 3339 w 3169"/>
                <a:gd name="T11" fmla="*/ 203 h 743"/>
                <a:gd name="T12" fmla="*/ 2595 w 3169"/>
                <a:gd name="T13" fmla="*/ 238 h 743"/>
                <a:gd name="T14" fmla="*/ 2147 w 3169"/>
                <a:gd name="T15" fmla="*/ 238 h 743"/>
                <a:gd name="T16" fmla="*/ 1561 w 3169"/>
                <a:gd name="T17" fmla="*/ 203 h 743"/>
                <a:gd name="T18" fmla="*/ 1655 w 3169"/>
                <a:gd name="T19" fmla="*/ 168 h 743"/>
                <a:gd name="T20" fmla="*/ 2187 w 3169"/>
                <a:gd name="T21" fmla="*/ 0 h 743"/>
                <a:gd name="T22" fmla="*/ 2100 w 3169"/>
                <a:gd name="T23" fmla="*/ 24 h 743"/>
                <a:gd name="T24" fmla="*/ 1972 w 3169"/>
                <a:gd name="T25" fmla="*/ 66 h 743"/>
                <a:gd name="T26" fmla="*/ 1721 w 3169"/>
                <a:gd name="T27" fmla="*/ 138 h 743"/>
                <a:gd name="T28" fmla="*/ 1440 w 3169"/>
                <a:gd name="T29" fmla="*/ 215 h 743"/>
                <a:gd name="T30" fmla="*/ 1355 w 3169"/>
                <a:gd name="T31" fmla="*/ 268 h 743"/>
                <a:gd name="T32" fmla="*/ 816 w 3169"/>
                <a:gd name="T33" fmla="*/ 430 h 743"/>
                <a:gd name="T34" fmla="*/ 352 w 3169"/>
                <a:gd name="T35" fmla="*/ 520 h 743"/>
                <a:gd name="T36" fmla="*/ 0 w 3169"/>
                <a:gd name="T37" fmla="*/ 651 h 743"/>
                <a:gd name="T38" fmla="*/ 316 w 3169"/>
                <a:gd name="T39" fmla="*/ 556 h 743"/>
                <a:gd name="T40" fmla="*/ 786 w 3169"/>
                <a:gd name="T41" fmla="*/ 466 h 743"/>
                <a:gd name="T42" fmla="*/ 1263 w 3169"/>
                <a:gd name="T43" fmla="*/ 328 h 743"/>
                <a:gd name="T44" fmla="*/ 1049 w 3169"/>
                <a:gd name="T45" fmla="*/ 508 h 743"/>
                <a:gd name="T46" fmla="*/ 935 w 3169"/>
                <a:gd name="T47" fmla="*/ 777 h 743"/>
                <a:gd name="T48" fmla="*/ 929 w 3169"/>
                <a:gd name="T49" fmla="*/ 777 h 743"/>
                <a:gd name="T50" fmla="*/ 1001 w 3169"/>
                <a:gd name="T51" fmla="*/ 777 h 743"/>
                <a:gd name="T52" fmla="*/ 1090 w 3169"/>
                <a:gd name="T53" fmla="*/ 514 h 743"/>
                <a:gd name="T54" fmla="*/ 1390 w 3169"/>
                <a:gd name="T55" fmla="*/ 298 h 743"/>
                <a:gd name="T56" fmla="*/ 1641 w 3169"/>
                <a:gd name="T57" fmla="*/ 466 h 743"/>
                <a:gd name="T58" fmla="*/ 1897 w 3169"/>
                <a:gd name="T59" fmla="*/ 711 h 743"/>
                <a:gd name="T60" fmla="*/ 1990 w 3169"/>
                <a:gd name="T61" fmla="*/ 777 h 743"/>
                <a:gd name="T62" fmla="*/ 2055 w 3169"/>
                <a:gd name="T63" fmla="*/ 777 h 743"/>
                <a:gd name="T64" fmla="*/ 1811 w 3169"/>
                <a:gd name="T65" fmla="*/ 544 h 743"/>
                <a:gd name="T66" fmla="*/ 1489 w 3169"/>
                <a:gd name="T67" fmla="*/ 256 h 743"/>
                <a:gd name="T68" fmla="*/ 1489 w 3169"/>
                <a:gd name="T69" fmla="*/ 256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2459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cs typeface="Arial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978 w 2153"/>
                <a:gd name="T1" fmla="*/ 885 h 1930"/>
                <a:gd name="T2" fmla="*/ 2077 w 2153"/>
                <a:gd name="T3" fmla="*/ 1053 h 1930"/>
                <a:gd name="T4" fmla="*/ 2204 w 2153"/>
                <a:gd name="T5" fmla="*/ 1202 h 1930"/>
                <a:gd name="T6" fmla="*/ 2270 w 2153"/>
                <a:gd name="T7" fmla="*/ 1297 h 1930"/>
                <a:gd name="T8" fmla="*/ 2309 w 2153"/>
                <a:gd name="T9" fmla="*/ 1345 h 1930"/>
                <a:gd name="T10" fmla="*/ 2025 w 2153"/>
                <a:gd name="T11" fmla="*/ 1011 h 1930"/>
                <a:gd name="T12" fmla="*/ 1996 w 2153"/>
                <a:gd name="T13" fmla="*/ 963 h 1930"/>
                <a:gd name="T14" fmla="*/ 1916 w 2153"/>
                <a:gd name="T15" fmla="*/ 1291 h 1930"/>
                <a:gd name="T16" fmla="*/ 1902 w 2153"/>
                <a:gd name="T17" fmla="*/ 1537 h 1930"/>
                <a:gd name="T18" fmla="*/ 1954 w 2153"/>
                <a:gd name="T19" fmla="*/ 1974 h 1930"/>
                <a:gd name="T20" fmla="*/ 1923 w 2153"/>
                <a:gd name="T21" fmla="*/ 1998 h 1930"/>
                <a:gd name="T22" fmla="*/ 1875 w 2153"/>
                <a:gd name="T23" fmla="*/ 1585 h 1930"/>
                <a:gd name="T24" fmla="*/ 1854 w 2153"/>
                <a:gd name="T25" fmla="*/ 1339 h 1930"/>
                <a:gd name="T26" fmla="*/ 1895 w 2153"/>
                <a:gd name="T27" fmla="*/ 1119 h 1930"/>
                <a:gd name="T28" fmla="*/ 1902 w 2153"/>
                <a:gd name="T29" fmla="*/ 909 h 1930"/>
                <a:gd name="T30" fmla="*/ 1360 w 2153"/>
                <a:gd name="T31" fmla="*/ 1041 h 1930"/>
                <a:gd name="T32" fmla="*/ 888 w 2153"/>
                <a:gd name="T33" fmla="*/ 1166 h 1930"/>
                <a:gd name="T34" fmla="*/ 340 w 2153"/>
                <a:gd name="T35" fmla="*/ 1363 h 1930"/>
                <a:gd name="T36" fmla="*/ 18 w 2153"/>
                <a:gd name="T37" fmla="*/ 1471 h 1930"/>
                <a:gd name="T38" fmla="*/ 328 w 2153"/>
                <a:gd name="T39" fmla="*/ 1333 h 1930"/>
                <a:gd name="T40" fmla="*/ 733 w 2153"/>
                <a:gd name="T41" fmla="*/ 1178 h 1930"/>
                <a:gd name="T42" fmla="*/ 1093 w 2153"/>
                <a:gd name="T43" fmla="*/ 1071 h 1930"/>
                <a:gd name="T44" fmla="*/ 1513 w 2153"/>
                <a:gd name="T45" fmla="*/ 963 h 1930"/>
                <a:gd name="T46" fmla="*/ 1813 w 2153"/>
                <a:gd name="T47" fmla="*/ 849 h 1930"/>
                <a:gd name="T48" fmla="*/ 1435 w 2153"/>
                <a:gd name="T49" fmla="*/ 640 h 1930"/>
                <a:gd name="T50" fmla="*/ 929 w 2153"/>
                <a:gd name="T51" fmla="*/ 532 h 1930"/>
                <a:gd name="T52" fmla="*/ 244 w 2153"/>
                <a:gd name="T53" fmla="*/ 161 h 1930"/>
                <a:gd name="T54" fmla="*/ 0 w 2153"/>
                <a:gd name="T55" fmla="*/ 83 h 1930"/>
                <a:gd name="T56" fmla="*/ 346 w 2153"/>
                <a:gd name="T57" fmla="*/ 179 h 1930"/>
                <a:gd name="T58" fmla="*/ 763 w 2153"/>
                <a:gd name="T59" fmla="*/ 400 h 1930"/>
                <a:gd name="T60" fmla="*/ 1001 w 2153"/>
                <a:gd name="T61" fmla="*/ 508 h 1930"/>
                <a:gd name="T62" fmla="*/ 1453 w 2153"/>
                <a:gd name="T63" fmla="*/ 610 h 1930"/>
                <a:gd name="T64" fmla="*/ 1769 w 2153"/>
                <a:gd name="T65" fmla="*/ 777 h 1930"/>
                <a:gd name="T66" fmla="*/ 1525 w 2153"/>
                <a:gd name="T67" fmla="*/ 478 h 1930"/>
                <a:gd name="T68" fmla="*/ 1382 w 2153"/>
                <a:gd name="T69" fmla="*/ 191 h 1930"/>
                <a:gd name="T70" fmla="*/ 1239 w 2153"/>
                <a:gd name="T71" fmla="*/ 0 h 1930"/>
                <a:gd name="T72" fmla="*/ 1441 w 2153"/>
                <a:gd name="T73" fmla="*/ 215 h 1930"/>
                <a:gd name="T74" fmla="*/ 1597 w 2153"/>
                <a:gd name="T75" fmla="*/ 502 h 1930"/>
                <a:gd name="T76" fmla="*/ 1875 w 2153"/>
                <a:gd name="T77" fmla="*/ 837 h 1930"/>
                <a:gd name="T78" fmla="*/ 1978 w 2153"/>
                <a:gd name="T79" fmla="*/ 885 h 1930"/>
                <a:gd name="T80" fmla="*/ 1978 w 2153"/>
                <a:gd name="T81" fmla="*/ 88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459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45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9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60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60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20F5ABA-B4D5-487D-A3AE-D4074CF62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3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683172" y="2132013"/>
            <a:ext cx="492546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3200" dirty="0">
                <a:solidFill>
                  <a:srgbClr val="2B4CA8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Divide notes into </a:t>
            </a:r>
            <a:r>
              <a:rPr lang="en-US" altLang="en-US" sz="3200" b="1" dirty="0">
                <a:solidFill>
                  <a:srgbClr val="FF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4</a:t>
            </a:r>
            <a:r>
              <a:rPr lang="en-US" altLang="en-US" sz="3200" dirty="0">
                <a:solidFill>
                  <a:srgbClr val="2B4CA8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“chunks” of information that go together.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3200" dirty="0">
                <a:solidFill>
                  <a:srgbClr val="2B4CA8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Create a test question in the left-hand column for each chunk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2B4CA8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307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2187575"/>
            <a:ext cx="25130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8" name="Straight Connector 7"/>
          <p:cNvCxnSpPr>
            <a:cxnSpLocks noChangeShapeType="1"/>
          </p:cNvCxnSpPr>
          <p:nvPr/>
        </p:nvCxnSpPr>
        <p:spPr bwMode="auto">
          <a:xfrm>
            <a:off x="5934075" y="3460969"/>
            <a:ext cx="2513013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" name="Straight Connector 9"/>
          <p:cNvCxnSpPr>
            <a:cxnSpLocks noChangeShapeType="1"/>
          </p:cNvCxnSpPr>
          <p:nvPr/>
        </p:nvCxnSpPr>
        <p:spPr bwMode="auto">
          <a:xfrm>
            <a:off x="5934075" y="4180436"/>
            <a:ext cx="2484438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9545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588" y="304800"/>
            <a:ext cx="7886700" cy="6492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Bell Work 1/30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43001"/>
            <a:ext cx="7886700" cy="43465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Answer on the left </a:t>
            </a:r>
            <a:r>
              <a:rPr lang="en-US" b="1">
                <a:solidFill>
                  <a:srgbClr val="0070C0"/>
                </a:solidFill>
              </a:rPr>
              <a:t>side of page 5 </a:t>
            </a:r>
            <a:r>
              <a:rPr lang="en-US" b="1" dirty="0">
                <a:solidFill>
                  <a:srgbClr val="0070C0"/>
                </a:solidFill>
              </a:rPr>
              <a:t>of your Notebook</a:t>
            </a:r>
          </a:p>
          <a:p>
            <a:pPr marL="0" indent="0" algn="ctr">
              <a:buNone/>
              <a:defRPr/>
            </a:pPr>
            <a:r>
              <a:rPr lang="en-US" sz="3200" b="1" dirty="0"/>
              <a:t>Design a Museum Exhibit</a:t>
            </a:r>
          </a:p>
          <a:p>
            <a:pPr marL="0" indent="0" algn="ctr">
              <a:buNone/>
              <a:defRPr/>
            </a:pPr>
            <a:endParaRPr lang="en-US" sz="14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</a:rPr>
              <a:t>Focus on the most important aspects of the event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</a:rPr>
              <a:t>Include at least 3 Artifacts (objects)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</a:rPr>
              <a:t>Write a one or two word description of each artifact</a:t>
            </a:r>
          </a:p>
        </p:txBody>
      </p:sp>
    </p:spTree>
    <p:extLst>
      <p:ext uri="{BB962C8B-B14F-4D97-AF65-F5344CB8AC3E}">
        <p14:creationId xmlns:p14="http://schemas.microsoft.com/office/powerpoint/2010/main" val="10879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7" y="1697748"/>
            <a:ext cx="10984296" cy="4981575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b="1" dirty="0"/>
              <a:t>The Government: </a:t>
            </a:r>
          </a:p>
          <a:p>
            <a:pPr lvl="1">
              <a:defRPr/>
            </a:pPr>
            <a:r>
              <a:rPr lang="en-US" dirty="0"/>
              <a:t>Spy (CIA and FBI)—Blames them for the Bay of Pigs</a:t>
            </a:r>
          </a:p>
          <a:p>
            <a:pPr lvl="1">
              <a:defRPr/>
            </a:pPr>
            <a:r>
              <a:rPr lang="en-US" dirty="0"/>
              <a:t>Military: want to invade Cuba and Vietnam</a:t>
            </a:r>
          </a:p>
          <a:p>
            <a:pPr lvl="1">
              <a:defRPr/>
            </a:pPr>
            <a:r>
              <a:rPr lang="en-US" dirty="0"/>
              <a:t>Politicians: Silver Spoon</a:t>
            </a:r>
          </a:p>
          <a:p>
            <a:pPr marL="0" indent="0">
              <a:buNone/>
              <a:defRPr/>
            </a:pPr>
            <a:r>
              <a:rPr lang="en-US" sz="2400" b="1" dirty="0"/>
              <a:t> The Cubans : </a:t>
            </a:r>
            <a:r>
              <a:rPr lang="en-US" sz="2400" dirty="0"/>
              <a:t>Castro</a:t>
            </a:r>
          </a:p>
          <a:p>
            <a:pPr marL="0" indent="0">
              <a:buNone/>
              <a:defRPr/>
            </a:pPr>
            <a:r>
              <a:rPr lang="en-US" sz="2400" b="1" dirty="0"/>
              <a:t>  Lee Harvey Oswald: </a:t>
            </a:r>
            <a:r>
              <a:rPr lang="en-US" sz="2400" dirty="0"/>
              <a:t>Wants Fame  </a:t>
            </a:r>
          </a:p>
          <a:p>
            <a:pPr marL="0" indent="0">
              <a:buNone/>
              <a:defRPr/>
            </a:pPr>
            <a:r>
              <a:rPr lang="en-US" sz="2400" b="1" dirty="0"/>
              <a:t>  The Mafia: </a:t>
            </a:r>
          </a:p>
          <a:p>
            <a:pPr lvl="1">
              <a:defRPr/>
            </a:pPr>
            <a:r>
              <a:rPr lang="en-US" dirty="0"/>
              <a:t>Failure in Cuba</a:t>
            </a:r>
          </a:p>
          <a:p>
            <a:pPr lvl="1">
              <a:defRPr/>
            </a:pPr>
            <a:r>
              <a:rPr lang="en-US" dirty="0"/>
              <a:t>Bobby’s crackdown</a:t>
            </a:r>
          </a:p>
          <a:p>
            <a:pPr marL="0" indent="0">
              <a:buNone/>
              <a:defRPr/>
            </a:pPr>
            <a:r>
              <a:rPr lang="en-US" sz="2400" b="1" dirty="0"/>
              <a:t>    The KGB(Russians):  </a:t>
            </a:r>
            <a:r>
              <a:rPr lang="en-US" sz="2400" dirty="0"/>
              <a:t>Khrushchev  </a:t>
            </a:r>
            <a:r>
              <a:rPr lang="en-US" sz="2400" b="1" dirty="0"/>
              <a:t>  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2513" y="210919"/>
            <a:ext cx="10515600" cy="1325563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6000" b="1"/>
              <a:t>Conspiracy Groups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3131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7" y="1697748"/>
            <a:ext cx="10984296" cy="4981575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Each Table has a Conspiracy Theory---You will have 15 minutes at each table to accomplish these tasks in your notebook: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/>
              <a:t>Write down </a:t>
            </a:r>
            <a:r>
              <a:rPr lang="en-US" sz="2800" b="1" dirty="0"/>
              <a:t>5</a:t>
            </a:r>
            <a:r>
              <a:rPr lang="en-US" sz="2800" dirty="0"/>
              <a:t> facts about the Motive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/>
              <a:t>Write down </a:t>
            </a:r>
            <a:r>
              <a:rPr lang="en-US" sz="2800" b="1" dirty="0"/>
              <a:t>5</a:t>
            </a:r>
            <a:r>
              <a:rPr lang="en-US" sz="2800" dirty="0"/>
              <a:t> facts about the Evidence that backs that motive up.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2513" y="210919"/>
            <a:ext cx="10515600" cy="1325563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6000" b="1" dirty="0"/>
              <a:t>Conspiracy Theories </a:t>
            </a: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DA7F4A5F-4222-4FBF-B6B2-E8E419C2E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289" y="3540208"/>
            <a:ext cx="25130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9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altLang="en-US" dirty="0"/>
          </a:p>
        </p:txBody>
      </p:sp>
      <p:pic>
        <p:nvPicPr>
          <p:cNvPr id="65540" name="Picture 4" descr="03252%20Dealey%20Pla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887" y="84869"/>
            <a:ext cx="5980389" cy="4584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351616"/>
              </p:ext>
            </p:extLst>
          </p:nvPr>
        </p:nvGraphicFramePr>
        <p:xfrm>
          <a:off x="52551" y="199695"/>
          <a:ext cx="2281903" cy="6065464"/>
        </p:xfrm>
        <a:graphic>
          <a:graphicData uri="http://schemas.openxmlformats.org/drawingml/2006/table">
            <a:tbl>
              <a:tblPr firstRow="1" bandRow="1"/>
              <a:tblGrid>
                <a:gridCol w="2281903">
                  <a:extLst>
                    <a:ext uri="{9D8B030D-6E8A-4147-A177-3AD203B41FA5}">
                      <a16:colId xmlns:a16="http://schemas.microsoft.com/office/drawing/2014/main" val="2798305795"/>
                    </a:ext>
                  </a:extLst>
                </a:gridCol>
              </a:tblGrid>
              <a:tr h="24162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500" i="1" u="sng" dirty="0">
                          <a:solidFill>
                            <a:srgbClr val="002060"/>
                          </a:solidFill>
                        </a:rPr>
                        <a:t>The Motive</a:t>
                      </a:r>
                    </a:p>
                    <a:p>
                      <a:pPr algn="ctr"/>
                      <a:endParaRPr lang="en-US" sz="2500" i="1" u="sng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500" dirty="0">
                          <a:solidFill>
                            <a:srgbClr val="002060"/>
                          </a:solidFill>
                        </a:rPr>
                        <a:t>List</a:t>
                      </a:r>
                      <a:r>
                        <a:rPr lang="en-US" sz="2500" baseline="0" dirty="0">
                          <a:solidFill>
                            <a:srgbClr val="002060"/>
                          </a:solidFill>
                        </a:rPr>
                        <a:t> or describe the reasons this person/group would want Kennedy dead.</a:t>
                      </a:r>
                      <a:endParaRPr lang="en-US" sz="25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06" marB="457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9192"/>
                  </a:ext>
                </a:extLst>
              </a:tr>
              <a:tr h="1682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500" b="1" i="1" u="sng" dirty="0">
                          <a:solidFill>
                            <a:srgbClr val="002060"/>
                          </a:solidFill>
                        </a:rPr>
                        <a:t>The Evidence</a:t>
                      </a:r>
                    </a:p>
                    <a:p>
                      <a:endParaRPr lang="en-US" sz="25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500" b="1" dirty="0">
                          <a:solidFill>
                            <a:srgbClr val="002060"/>
                          </a:solidFill>
                        </a:rPr>
                        <a:t>List</a:t>
                      </a:r>
                      <a:r>
                        <a:rPr lang="en-US" sz="2500" b="1" baseline="0" dirty="0">
                          <a:solidFill>
                            <a:srgbClr val="002060"/>
                          </a:solidFill>
                        </a:rPr>
                        <a:t> or describe the </a:t>
                      </a:r>
                      <a:r>
                        <a:rPr lang="en-US" sz="2500" b="1" dirty="0">
                          <a:solidFill>
                            <a:srgbClr val="002060"/>
                          </a:solidFill>
                        </a:rPr>
                        <a:t>proof that backs up this theory.</a:t>
                      </a:r>
                    </a:p>
                    <a:p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6" marB="457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66482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5F36CE4-D045-40C7-95CC-114862E32204}"/>
              </a:ext>
            </a:extLst>
          </p:cNvPr>
          <p:cNvSpPr/>
          <p:nvPr/>
        </p:nvSpPr>
        <p:spPr>
          <a:xfrm>
            <a:off x="2501462" y="4785424"/>
            <a:ext cx="93443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Each Table has a Conspiracy Theory---You will have 15 minutes at each table to accomplish these tasks in your notebook: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/>
              <a:t>Write down </a:t>
            </a:r>
            <a:r>
              <a:rPr lang="en-US" sz="2800" b="1" dirty="0"/>
              <a:t>5</a:t>
            </a:r>
            <a:r>
              <a:rPr lang="en-US" sz="2800" dirty="0"/>
              <a:t> facts about the Motive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/>
              <a:t>Write down </a:t>
            </a:r>
            <a:r>
              <a:rPr lang="en-US" sz="2800" b="1" dirty="0"/>
              <a:t>5</a:t>
            </a:r>
            <a:r>
              <a:rPr lang="en-US" sz="2800" dirty="0"/>
              <a:t> facts about the Evidence that backs that motive up.</a:t>
            </a:r>
          </a:p>
        </p:txBody>
      </p:sp>
    </p:spTree>
    <p:extLst>
      <p:ext uri="{BB962C8B-B14F-4D97-AF65-F5344CB8AC3E}">
        <p14:creationId xmlns:p14="http://schemas.microsoft.com/office/powerpoint/2010/main" val="102984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258</Words>
  <Application>Microsoft Office PowerPoint</Application>
  <PresentationFormat>Widescreen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Maple</vt:lpstr>
      <vt:lpstr>PowerPoint Presentation</vt:lpstr>
      <vt:lpstr>Bell Work 1/30</vt:lpstr>
      <vt:lpstr>PowerPoint Presentation</vt:lpstr>
      <vt:lpstr>PowerPoint Presentation</vt:lpstr>
      <vt:lpstr>PowerPoint Presentation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Conspiracy Groups</dc:title>
  <dc:creator>Deanne Bello</dc:creator>
  <cp:lastModifiedBy>Patrick Ackerman</cp:lastModifiedBy>
  <cp:revision>20</cp:revision>
  <dcterms:created xsi:type="dcterms:W3CDTF">2018-01-31T21:46:35Z</dcterms:created>
  <dcterms:modified xsi:type="dcterms:W3CDTF">2020-01-31T15:23:51Z</dcterms:modified>
</cp:coreProperties>
</file>