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14"/>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Lst>
  <p:sldSz cx="13004800" cy="9753600"/>
  <p:notesSz cx="7010400" cy="9296400"/>
  <p:embeddedFontLst>
    <p:embeddedFont>
      <p:font typeface="Book Antiqua" panose="02040602050305030304" pitchFamily="18" charset="0"/>
      <p:regular r:id="rId15"/>
      <p:bold r:id="rId16"/>
      <p:italic r:id="rId17"/>
      <p:boldItalic r:id="rId18"/>
    </p:embeddedFont>
    <p:embeddedFont>
      <p:font typeface="Comic Sans MS" panose="030F0702030302020204" pitchFamily="66" charset="0"/>
      <p:regular r:id="rId19"/>
      <p:bold r:id="rId20"/>
      <p:italic r:id="rId21"/>
      <p:boldItalic r:id="rId22"/>
    </p:embeddedFont>
    <p:embeddedFont>
      <p:font typeface="Merriweather Sans"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679" autoAdjust="0"/>
  </p:normalViewPr>
  <p:slideViewPr>
    <p:cSldViewPr snapToGrid="0">
      <p:cViewPr varScale="1">
        <p:scale>
          <a:sx n="48" d="100"/>
          <a:sy n="48" d="100"/>
        </p:scale>
        <p:origin x="1018"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934720" y="4415790"/>
            <a:ext cx="5140960" cy="418338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600" b="0" i="0" u="none" strike="noStrike" cap="none">
                <a:latin typeface="Merriweather Sans"/>
                <a:ea typeface="Merriweather Sans"/>
                <a:cs typeface="Merriweather Sans"/>
                <a:sym typeface="Merriweather Sans"/>
              </a:defRPr>
            </a:lvl1pPr>
            <a:lvl2pPr marL="914400" marR="0" lvl="1" indent="-228600" algn="l" rtl="0">
              <a:spcBef>
                <a:spcPts val="0"/>
              </a:spcBef>
              <a:spcAft>
                <a:spcPts val="0"/>
              </a:spcAft>
              <a:buSzPts val="1400"/>
              <a:buNone/>
              <a:defRPr sz="1600" b="0" i="0" u="none" strike="noStrike" cap="none">
                <a:latin typeface="Merriweather Sans"/>
                <a:ea typeface="Merriweather Sans"/>
                <a:cs typeface="Merriweather Sans"/>
                <a:sym typeface="Merriweather Sans"/>
              </a:defRPr>
            </a:lvl2pPr>
            <a:lvl3pPr marL="1371600" marR="0" lvl="2" indent="-228600" algn="l" rtl="0">
              <a:spcBef>
                <a:spcPts val="0"/>
              </a:spcBef>
              <a:spcAft>
                <a:spcPts val="0"/>
              </a:spcAft>
              <a:buSzPts val="1400"/>
              <a:buNone/>
              <a:defRPr sz="1600" b="0" i="0" u="none" strike="noStrike" cap="none">
                <a:latin typeface="Merriweather Sans"/>
                <a:ea typeface="Merriweather Sans"/>
                <a:cs typeface="Merriweather Sans"/>
                <a:sym typeface="Merriweather Sans"/>
              </a:defRPr>
            </a:lvl3pPr>
            <a:lvl4pPr marL="1828800" marR="0" lvl="3" indent="-228600" algn="l" rtl="0">
              <a:spcBef>
                <a:spcPts val="0"/>
              </a:spcBef>
              <a:spcAft>
                <a:spcPts val="0"/>
              </a:spcAft>
              <a:buSzPts val="1400"/>
              <a:buNone/>
              <a:defRPr sz="1600" b="0" i="0" u="none" strike="noStrike" cap="none">
                <a:latin typeface="Merriweather Sans"/>
                <a:ea typeface="Merriweather Sans"/>
                <a:cs typeface="Merriweather Sans"/>
                <a:sym typeface="Merriweather Sans"/>
              </a:defRPr>
            </a:lvl4pPr>
            <a:lvl5pPr marL="2286000" marR="0" lvl="4" indent="-228600" algn="l" rtl="0">
              <a:spcBef>
                <a:spcPts val="0"/>
              </a:spcBef>
              <a:spcAft>
                <a:spcPts val="0"/>
              </a:spcAft>
              <a:buSzPts val="1400"/>
              <a:buNone/>
              <a:defRPr sz="1600" b="0" i="0" u="none" strike="noStrike" cap="none">
                <a:latin typeface="Merriweather Sans"/>
                <a:ea typeface="Merriweather Sans"/>
                <a:cs typeface="Merriweather Sans"/>
                <a:sym typeface="Merriweather Sans"/>
              </a:defRPr>
            </a:lvl5pPr>
            <a:lvl6pPr marL="2743200" marR="0" lvl="5" indent="-228600" algn="l" rtl="0">
              <a:spcBef>
                <a:spcPts val="0"/>
              </a:spcBef>
              <a:spcAft>
                <a:spcPts val="0"/>
              </a:spcAft>
              <a:buSzPts val="1400"/>
              <a:buNone/>
              <a:defRPr sz="1600" b="0" i="0" u="none" strike="noStrike" cap="none">
                <a:latin typeface="Merriweather Sans"/>
                <a:ea typeface="Merriweather Sans"/>
                <a:cs typeface="Merriweather Sans"/>
                <a:sym typeface="Merriweather Sans"/>
              </a:defRPr>
            </a:lvl6pPr>
            <a:lvl7pPr marL="3200400" marR="0" lvl="6" indent="-228600" algn="l" rtl="0">
              <a:spcBef>
                <a:spcPts val="0"/>
              </a:spcBef>
              <a:spcAft>
                <a:spcPts val="0"/>
              </a:spcAft>
              <a:buSzPts val="1400"/>
              <a:buNone/>
              <a:defRPr sz="1600" b="0" i="0" u="none" strike="noStrike" cap="none">
                <a:latin typeface="Merriweather Sans"/>
                <a:ea typeface="Merriweather Sans"/>
                <a:cs typeface="Merriweather Sans"/>
                <a:sym typeface="Merriweather Sans"/>
              </a:defRPr>
            </a:lvl7pPr>
            <a:lvl8pPr marL="3657600" marR="0" lvl="7" indent="-228600" algn="l" rtl="0">
              <a:spcBef>
                <a:spcPts val="0"/>
              </a:spcBef>
              <a:spcAft>
                <a:spcPts val="0"/>
              </a:spcAft>
              <a:buSzPts val="1400"/>
              <a:buNone/>
              <a:defRPr sz="1600" b="0" i="0" u="none" strike="noStrike" cap="none">
                <a:latin typeface="Merriweather Sans"/>
                <a:ea typeface="Merriweather Sans"/>
                <a:cs typeface="Merriweather Sans"/>
                <a:sym typeface="Merriweather Sans"/>
              </a:defRPr>
            </a:lvl8pPr>
            <a:lvl9pPr marL="4114800" marR="0" lvl="8" indent="-228600" algn="l" rtl="0">
              <a:spcBef>
                <a:spcPts val="0"/>
              </a:spcBef>
              <a:spcAft>
                <a:spcPts val="0"/>
              </a:spcAft>
              <a:buSzPts val="1400"/>
              <a:buNone/>
              <a:defRPr sz="1600" b="0" i="0" u="none" strike="noStrike" cap="none">
                <a:latin typeface="Merriweather Sans"/>
                <a:ea typeface="Merriweather Sans"/>
                <a:cs typeface="Merriweather Sans"/>
                <a:sym typeface="Merriweather Sans"/>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1" name="Shape 71"/>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600" b="0" i="0" u="none" strike="noStrike" cap="none">
              <a:latin typeface="Merriweather Sans"/>
              <a:ea typeface="Merriweather Sans"/>
              <a:cs typeface="Merriweather Sans"/>
              <a:sym typeface="Merriweather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1" name="Shape 171"/>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7555"/>
              </a:lnSpc>
              <a:spcBef>
                <a:spcPts val="0"/>
              </a:spcBef>
              <a:spcAft>
                <a:spcPts val="0"/>
              </a:spcAft>
              <a:buNone/>
            </a:pPr>
            <a:r>
              <a:rPr lang="en-US" sz="1800" b="0" i="0" u="none" strike="noStrike" cap="none">
                <a:latin typeface="Arial"/>
                <a:ea typeface="Arial"/>
                <a:cs typeface="Arial"/>
                <a:sym typeface="Arial"/>
              </a:rPr>
              <a:t>^ Psychologist continue to disagree about which personality types are the most basic.  However, nearly all psychologists would agree that the BiG FIVE personality dimensions are important in defining a person’s psychological makeup.  These are the Big 5 - </a:t>
            </a:r>
            <a:endParaRPr/>
          </a:p>
          <a:p>
            <a:pPr marL="0" marR="0" lvl="0" indent="0" algn="l" rtl="0">
              <a:lnSpc>
                <a:spcPct val="107555"/>
              </a:lnSpc>
              <a:spcBef>
                <a:spcPts val="408"/>
              </a:spcBef>
              <a:spcAft>
                <a:spcPts val="0"/>
              </a:spcAft>
              <a:buNone/>
            </a:pPr>
            <a:r>
              <a:rPr lang="en-US" sz="1800" b="0" i="0" u="none" strike="noStrike" cap="none">
                <a:latin typeface="Arial"/>
                <a:ea typeface="Arial"/>
                <a:cs typeface="Arial"/>
                <a:sym typeface="Arial"/>
              </a:rPr>
              <a:t>Trait theorists try to describe personality, but it doesn’t explain where these traits came from or how we get them.</a:t>
            </a:r>
            <a:endParaRPr/>
          </a:p>
          <a:p>
            <a:pPr marL="0" marR="0" lvl="0" indent="0" algn="l" rtl="0">
              <a:lnSpc>
                <a:spcPct val="121000"/>
              </a:lnSpc>
              <a:spcBef>
                <a:spcPts val="408"/>
              </a:spcBef>
              <a:spcAft>
                <a:spcPts val="0"/>
              </a:spcAft>
              <a:buNone/>
            </a:pPr>
            <a:endParaRPr sz="1600" b="0" i="0" u="none" strike="noStrike" cap="none">
              <a:latin typeface="Arial"/>
              <a:ea typeface="Arial"/>
              <a:cs typeface="Arial"/>
              <a:sym typeface="Arial"/>
            </a:endParaRPr>
          </a:p>
          <a:p>
            <a:pPr marL="0" marR="0" lvl="0" indent="0" algn="l" rtl="0">
              <a:lnSpc>
                <a:spcPct val="107555"/>
              </a:lnSpc>
              <a:spcBef>
                <a:spcPts val="408"/>
              </a:spcBef>
              <a:spcAft>
                <a:spcPts val="0"/>
              </a:spcAft>
              <a:buNone/>
            </a:pPr>
            <a:r>
              <a:rPr lang="en-US" sz="1800" b="0" i="0" u="none" strike="noStrike" cap="none">
                <a:latin typeface="Arial"/>
                <a:ea typeface="Arial"/>
                <a:cs typeface="Arial"/>
                <a:sym typeface="Arial"/>
              </a:rPr>
              <a:t>Today they focus on describing traits, and have brought up the value of matching us to educational programs and jobs on the basis of these personality traits.  Example by identifying students’ abilities and traits, school counselors can help students make important schooling and jobs decisions</a:t>
            </a:r>
            <a:endParaRPr/>
          </a:p>
          <a:p>
            <a:pPr marL="0" marR="0" lvl="0" indent="0" algn="l" rtl="0">
              <a:lnSpc>
                <a:spcPct val="107555"/>
              </a:lnSpc>
              <a:spcBef>
                <a:spcPts val="0"/>
              </a:spcBef>
              <a:spcAft>
                <a:spcPts val="0"/>
              </a:spcAft>
              <a:buNone/>
            </a:pPr>
            <a:r>
              <a:rPr lang="en-US" sz="1800" b="0" i="0" u="none" strike="noStrike" cap="none">
                <a:latin typeface="Arial"/>
                <a:ea typeface="Arial"/>
                <a:cs typeface="Arial"/>
                <a:sym typeface="Arial"/>
              </a:rPr>
              <a:t>***Psychologists also believe that these BIG 5 are established at an early age and remains stable through life.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1" name="Shape 181"/>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7555"/>
              </a:lnSpc>
              <a:spcBef>
                <a:spcPts val="0"/>
              </a:spcBef>
              <a:spcAft>
                <a:spcPts val="0"/>
              </a:spcAft>
              <a:buNone/>
            </a:pPr>
            <a:r>
              <a:rPr lang="en-US" sz="1800" b="0" i="0" u="none" strike="noStrike" cap="none">
                <a:latin typeface="Arial"/>
                <a:ea typeface="Arial"/>
                <a:cs typeface="Arial"/>
                <a:sym typeface="Arial"/>
              </a:rPr>
              <a:t>Focus on Identifying, measuring and classifying similarities and differences in personality characteristics of traits</a:t>
            </a:r>
            <a:endParaRPr/>
          </a:p>
          <a:p>
            <a:pPr marL="0" marR="41411" lvl="1" indent="0" algn="l" rtl="0">
              <a:spcBef>
                <a:spcPts val="306"/>
              </a:spcBef>
              <a:spcAft>
                <a:spcPts val="0"/>
              </a:spcAft>
              <a:buNone/>
            </a:pPr>
            <a:endParaRPr sz="1600" b="0" i="0" u="none" strike="noStrike" cap="none">
              <a:latin typeface="Arial"/>
              <a:ea typeface="Arial"/>
              <a:cs typeface="Arial"/>
              <a:sym typeface="Arial"/>
            </a:endParaRPr>
          </a:p>
          <a:p>
            <a:pPr marL="0" marR="41411" lvl="1" indent="0" algn="l" rtl="0">
              <a:spcBef>
                <a:spcPts val="306"/>
              </a:spcBef>
              <a:spcAft>
                <a:spcPts val="0"/>
              </a:spcAft>
              <a:buNone/>
            </a:pPr>
            <a:r>
              <a:rPr lang="en-US" sz="1800" b="0" i="0" u="none" strike="noStrike" cap="none">
                <a:latin typeface="Arial"/>
                <a:ea typeface="Arial"/>
                <a:cs typeface="Arial"/>
                <a:sym typeface="Arial"/>
              </a:rPr>
              <a:t>Criticism  - Pigeonholing people according to oversimplified characteristics AND It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2" name="Shape 192"/>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600" b="0" i="0" u="none" strike="noStrike" cap="none">
              <a:latin typeface="Merriweather Sans"/>
              <a:ea typeface="Merriweather Sans"/>
              <a:cs typeface="Merriweather Sans"/>
              <a:sym typeface="Merriweather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7" name="Shape 77"/>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600" b="0" i="0" u="none" strike="noStrike" cap="none">
              <a:latin typeface="Merriweather Sans"/>
              <a:ea typeface="Merriweather Sans"/>
              <a:cs typeface="Merriweather Sans"/>
              <a:sym typeface="Merriweather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0" name="Shape 90"/>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20107"/>
              </a:lnSpc>
              <a:spcBef>
                <a:spcPts val="0"/>
              </a:spcBef>
              <a:spcAft>
                <a:spcPts val="0"/>
              </a:spcAft>
              <a:buNone/>
            </a:pPr>
            <a:r>
              <a:rPr lang="en-US" sz="2800" b="0" i="0" u="none" strike="noStrike" cap="none">
                <a:latin typeface="Arial"/>
                <a:ea typeface="Arial"/>
                <a:cs typeface="Arial"/>
                <a:sym typeface="Arial"/>
              </a:rPr>
              <a:t>Bell Question - Who are you most like, your mother or your father?</a:t>
            </a:r>
            <a:endParaRPr/>
          </a:p>
          <a:p>
            <a:pPr marL="0" marR="0" lvl="0" indent="0" algn="l" rtl="0">
              <a:lnSpc>
                <a:spcPct val="120107"/>
              </a:lnSpc>
              <a:spcBef>
                <a:spcPts val="0"/>
              </a:spcBef>
              <a:spcAft>
                <a:spcPts val="0"/>
              </a:spcAft>
              <a:buNone/>
            </a:pPr>
            <a:r>
              <a:rPr lang="en-US" sz="2800" b="0" i="0" u="none" strike="noStrike" cap="none">
                <a:latin typeface="Arial"/>
                <a:ea typeface="Arial"/>
                <a:cs typeface="Arial"/>
                <a:sym typeface="Arial"/>
              </a:rPr>
              <a:t>Discuss personality traits using the next slide. .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1" name="Shape 101"/>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23125"/>
              </a:lnSpc>
              <a:spcBef>
                <a:spcPts val="0"/>
              </a:spcBef>
              <a:spcAft>
                <a:spcPts val="0"/>
              </a:spcAft>
              <a:buNone/>
            </a:pPr>
            <a:r>
              <a:rPr lang="en-US" sz="2400" b="0" i="0" u="none" strike="noStrike" cap="none">
                <a:latin typeface="Arial"/>
                <a:ea typeface="Arial"/>
                <a:cs typeface="Arial"/>
                <a:sym typeface="Arial"/>
              </a:rPr>
              <a:t>Write Shy and outgoing n the board.  Explain these are two basic personality traits.  Read definition of the word trait aloud.  Ask students to list some more traits.  “Personality Theorists believe these make up personality.  Show on board with arrows.   Personality Theorists disagree with on how people come to possess certain traits and not others.</a:t>
            </a:r>
            <a:endParaRPr/>
          </a:p>
          <a:p>
            <a:pPr marL="0" marR="0" lvl="0" indent="0" algn="l" rtl="0">
              <a:lnSpc>
                <a:spcPct val="123125"/>
              </a:lnSpc>
              <a:spcBef>
                <a:spcPts val="611"/>
              </a:spcBef>
              <a:spcAft>
                <a:spcPts val="0"/>
              </a:spcAft>
              <a:buNone/>
            </a:pPr>
            <a:endParaRPr sz="2400" b="0" i="0" u="none" strike="noStrike" cap="none">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6" name="Shape 116"/>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21333"/>
              </a:lnSpc>
              <a:spcBef>
                <a:spcPts val="0"/>
              </a:spcBef>
              <a:spcAft>
                <a:spcPts val="0"/>
              </a:spcAft>
              <a:buNone/>
            </a:pPr>
            <a:r>
              <a:rPr lang="en-US" sz="2100" b="0" i="0" u="none" strike="noStrike" cap="none">
                <a:latin typeface="Arial"/>
                <a:ea typeface="Arial"/>
                <a:cs typeface="Arial"/>
                <a:sym typeface="Arial"/>
              </a:rPr>
              <a:t>V Traits are assumed to account for consistent behavior in different situations</a:t>
            </a:r>
            <a:endParaRPr/>
          </a:p>
          <a:p>
            <a:pPr marL="0" marR="0" lvl="0" indent="0" algn="l" rtl="0">
              <a:lnSpc>
                <a:spcPct val="121333"/>
              </a:lnSpc>
              <a:spcBef>
                <a:spcPts val="611"/>
              </a:spcBef>
              <a:spcAft>
                <a:spcPts val="0"/>
              </a:spcAft>
              <a:buNone/>
            </a:pPr>
            <a:r>
              <a:rPr lang="en-US" sz="2100" b="0" i="0" u="none" strike="noStrike" cap="none">
                <a:latin typeface="Arial"/>
                <a:ea typeface="Arial"/>
                <a:cs typeface="Arial"/>
                <a:sym typeface="Arial"/>
              </a:rPr>
              <a:t>    Consistent - a “shy” person my consistently try to escape social situations.</a:t>
            </a:r>
            <a:endParaRPr/>
          </a:p>
          <a:p>
            <a:pPr marL="0" marR="0" lvl="0" indent="0" algn="l" rtl="0">
              <a:lnSpc>
                <a:spcPct val="140714"/>
              </a:lnSpc>
              <a:spcBef>
                <a:spcPts val="611"/>
              </a:spcBef>
              <a:spcAft>
                <a:spcPts val="0"/>
              </a:spcAft>
              <a:buNone/>
            </a:pPr>
            <a:endParaRPr sz="2100" b="0" i="0" u="none" strike="noStrike" cap="none">
              <a:latin typeface="Arial"/>
              <a:ea typeface="Arial"/>
              <a:cs typeface="Arial"/>
              <a:sym typeface="Arial"/>
            </a:endParaRPr>
          </a:p>
          <a:p>
            <a:pPr marL="0" marR="0" lvl="0" indent="0" algn="l" rtl="0">
              <a:lnSpc>
                <a:spcPct val="121333"/>
              </a:lnSpc>
              <a:spcBef>
                <a:spcPts val="611"/>
              </a:spcBef>
              <a:spcAft>
                <a:spcPts val="0"/>
              </a:spcAft>
              <a:buNone/>
            </a:pPr>
            <a:r>
              <a:rPr lang="en-US" sz="2100" b="0" i="0" u="none" strike="noStrike" cap="none">
                <a:latin typeface="Arial"/>
                <a:ea typeface="Arial"/>
                <a:cs typeface="Arial"/>
                <a:sym typeface="Arial"/>
              </a:rPr>
              <a:t>Many theorists have been involved in identifying and cataloging human traits.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6" name="Shape 126"/>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21428"/>
              </a:lnSpc>
              <a:spcBef>
                <a:spcPts val="0"/>
              </a:spcBef>
              <a:spcAft>
                <a:spcPts val="0"/>
              </a:spcAft>
              <a:buNone/>
            </a:pPr>
            <a:r>
              <a:rPr lang="en-US" sz="2800" b="0" i="0" u="none" strike="noStrike" cap="none">
                <a:latin typeface="Arial"/>
                <a:ea typeface="Arial"/>
                <a:cs typeface="Arial"/>
                <a:sym typeface="Arial"/>
              </a:rPr>
              <a:t>Certain diseases and disorders were believed to reflect a lack of balance in these humors.  Methods such as bloodletting and vomiting were recommended to restore the balance of fluids and one’s own health.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9" name="Shape 139"/>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22300"/>
              </a:lnSpc>
              <a:spcBef>
                <a:spcPts val="0"/>
              </a:spcBef>
              <a:spcAft>
                <a:spcPts val="0"/>
              </a:spcAft>
              <a:buNone/>
            </a:pPr>
            <a:r>
              <a:rPr lang="en-US" sz="2000" b="0" i="0" u="none" strike="noStrike" cap="none">
                <a:latin typeface="Merriweather Sans"/>
                <a:ea typeface="Merriweather Sans"/>
                <a:cs typeface="Merriweather Sans"/>
                <a:sym typeface="Merriweather Sans"/>
              </a:rPr>
              <a:t>^In the 1930s, psychologist Gordon Allport searched through a dictionary to find every term that could describe a person.  He cataloged some 18,000 human traits from a search through lists of descriptive words. He found that most were similar in meaning like hostile, nasty, and mean.  So if you were to think of a person you know, and quickly jot down the personality traits that describe him or her, you would probably be able to capture your friends personality using only about seven trait labels, the rest would be redundant.</a:t>
            </a:r>
            <a:endParaRPr sz="800" b="0" i="0" u="none" strike="noStrike" cap="none">
              <a:latin typeface="Comic Sans MS"/>
              <a:ea typeface="Comic Sans MS"/>
              <a:cs typeface="Comic Sans MS"/>
              <a:sym typeface="Comic Sans MS"/>
            </a:endParaRPr>
          </a:p>
          <a:p>
            <a:pPr marL="0" marR="0" lvl="0" indent="0" algn="l" rtl="0">
              <a:lnSpc>
                <a:spcPct val="107555"/>
              </a:lnSpc>
              <a:spcBef>
                <a:spcPts val="0"/>
              </a:spcBef>
              <a:spcAft>
                <a:spcPts val="0"/>
              </a:spcAft>
              <a:buNone/>
            </a:pPr>
            <a:r>
              <a:rPr lang="en-US" sz="1800" b="0" i="0" u="none" strike="noStrike" cap="none">
                <a:latin typeface="Arial"/>
                <a:ea typeface="Arial"/>
                <a:cs typeface="Arial"/>
                <a:sym typeface="Arial"/>
              </a:rPr>
              <a:t>- some traits were physical - short blonde</a:t>
            </a:r>
            <a:endParaRPr/>
          </a:p>
          <a:p>
            <a:pPr marL="0" marR="0" lvl="0" indent="0" algn="l" rtl="0">
              <a:lnSpc>
                <a:spcPct val="120107"/>
              </a:lnSpc>
              <a:spcBef>
                <a:spcPts val="0"/>
              </a:spcBef>
              <a:spcAft>
                <a:spcPts val="0"/>
              </a:spcAft>
              <a:buNone/>
            </a:pPr>
            <a:r>
              <a:rPr lang="en-US" sz="2800" b="0" i="0" u="none" strike="noStrike" cap="none">
                <a:latin typeface="Arial"/>
                <a:ea typeface="Arial"/>
                <a:cs typeface="Arial"/>
                <a:sym typeface="Arial"/>
              </a:rPr>
              <a:t>- some were behavioral - shy and emotional</a:t>
            </a:r>
            <a:endParaRPr/>
          </a:p>
          <a:p>
            <a:pPr marL="0" marR="0" lvl="0" indent="0" algn="l" rtl="0">
              <a:lnSpc>
                <a:spcPct val="120107"/>
              </a:lnSpc>
              <a:spcBef>
                <a:spcPts val="0"/>
              </a:spcBef>
              <a:spcAft>
                <a:spcPts val="0"/>
              </a:spcAft>
              <a:buNone/>
            </a:pPr>
            <a:r>
              <a:rPr lang="en-US" sz="2800" b="0" i="0" u="none" strike="noStrike" cap="none">
                <a:latin typeface="Arial"/>
                <a:ea typeface="Arial"/>
                <a:cs typeface="Arial"/>
                <a:sym typeface="Arial"/>
              </a:rPr>
              <a:t>- some were moral - honesty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0" name="Shape 150"/>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13222"/>
              </a:lnSpc>
              <a:spcBef>
                <a:spcPts val="0"/>
              </a:spcBef>
              <a:spcAft>
                <a:spcPts val="0"/>
              </a:spcAft>
              <a:buNone/>
            </a:pPr>
            <a:r>
              <a:rPr lang="en-US" sz="1800" b="1" i="0" u="none" strike="noStrike" cap="none" dirty="0">
                <a:latin typeface="Arial"/>
                <a:ea typeface="Arial"/>
                <a:cs typeface="Arial"/>
                <a:sym typeface="Arial"/>
              </a:rPr>
              <a:t>EYE-sink</a:t>
            </a:r>
            <a:endParaRPr sz="1600" b="0" i="0" u="none" strike="noStrike" cap="none" dirty="0">
              <a:latin typeface="Arial"/>
              <a:ea typeface="Arial"/>
              <a:cs typeface="Arial"/>
              <a:sym typeface="Arial"/>
            </a:endParaRPr>
          </a:p>
          <a:p>
            <a:pPr marL="0" marR="0" lvl="0" indent="0" algn="l" rtl="0">
              <a:lnSpc>
                <a:spcPct val="127374"/>
              </a:lnSpc>
              <a:spcBef>
                <a:spcPts val="510"/>
              </a:spcBef>
              <a:spcAft>
                <a:spcPts val="0"/>
              </a:spcAft>
              <a:buNone/>
            </a:pPr>
            <a:endParaRPr sz="1600" b="0" i="0" u="none" strike="noStrike" cap="none" dirty="0">
              <a:latin typeface="Arial"/>
              <a:ea typeface="Arial"/>
              <a:cs typeface="Arial"/>
              <a:sym typeface="Arial"/>
            </a:endParaRPr>
          </a:p>
          <a:p>
            <a:pPr marL="0" marR="0" lvl="0" indent="0" algn="l" rtl="0">
              <a:lnSpc>
                <a:spcPct val="113222"/>
              </a:lnSpc>
              <a:spcBef>
                <a:spcPts val="510"/>
              </a:spcBef>
              <a:spcAft>
                <a:spcPts val="0"/>
              </a:spcAft>
              <a:buNone/>
            </a:pPr>
            <a:r>
              <a:rPr lang="en-US" sz="1800" b="1" i="0" u="none" strike="noStrike" cap="none" dirty="0">
                <a:latin typeface="Arial"/>
                <a:ea typeface="Arial"/>
                <a:cs typeface="Arial"/>
                <a:sym typeface="Arial"/>
              </a:rPr>
              <a:t>Introversion and Extroversion </a:t>
            </a:r>
            <a:r>
              <a:rPr lang="en-US" sz="1800" b="0" i="0" u="none" strike="noStrike" cap="none" dirty="0">
                <a:latin typeface="Arial"/>
                <a:ea typeface="Arial"/>
                <a:cs typeface="Arial"/>
                <a:sym typeface="Arial"/>
              </a:rPr>
              <a:t>were first proposed by Carl Jung, who we will learn about later.  (These two concepts are the first letter on your personality test.  You were either an I or an E - an Introvert or an Extrovert.</a:t>
            </a:r>
            <a:endParaRPr dirty="0"/>
          </a:p>
          <a:p>
            <a:pPr marL="0" marR="0" lvl="0" indent="0" algn="l" rtl="0">
              <a:lnSpc>
                <a:spcPct val="127374"/>
              </a:lnSpc>
              <a:spcBef>
                <a:spcPts val="510"/>
              </a:spcBef>
              <a:spcAft>
                <a:spcPts val="0"/>
              </a:spcAft>
              <a:buNone/>
            </a:pPr>
            <a:endParaRPr sz="1600" b="0" i="0" u="none" strike="noStrike" cap="none" dirty="0">
              <a:latin typeface="Arial"/>
              <a:ea typeface="Arial"/>
              <a:cs typeface="Arial"/>
              <a:sym typeface="Arial"/>
            </a:endParaRPr>
          </a:p>
          <a:p>
            <a:pPr marL="0" marR="0" lvl="0" indent="0" algn="l" rtl="0">
              <a:lnSpc>
                <a:spcPct val="113222"/>
              </a:lnSpc>
              <a:spcBef>
                <a:spcPts val="510"/>
              </a:spcBef>
              <a:spcAft>
                <a:spcPts val="0"/>
              </a:spcAft>
              <a:buNone/>
            </a:pPr>
            <a:r>
              <a:rPr lang="en-US" sz="1800" b="0" i="0" u="none" strike="noStrike" cap="none" dirty="0" err="1">
                <a:latin typeface="Arial"/>
                <a:ea typeface="Arial"/>
                <a:cs typeface="Arial"/>
                <a:sym typeface="Arial"/>
              </a:rPr>
              <a:t>Eysenk</a:t>
            </a:r>
            <a:r>
              <a:rPr lang="en-US" sz="1800" b="0" i="0" u="none" strike="noStrike" cap="none" dirty="0">
                <a:latin typeface="Arial"/>
                <a:ea typeface="Arial"/>
                <a:cs typeface="Arial"/>
                <a:sym typeface="Arial"/>
              </a:rPr>
              <a:t> Studied both normal and disordered personalities.  From his studies he concluded that personality can be described in terms of three basic factors or dimensions.</a:t>
            </a:r>
            <a:endParaRPr dirty="0"/>
          </a:p>
          <a:p>
            <a:pPr marL="0" marR="0" lvl="0" indent="0" algn="l" rtl="0">
              <a:lnSpc>
                <a:spcPct val="113222"/>
              </a:lnSpc>
              <a:spcBef>
                <a:spcPts val="510"/>
              </a:spcBef>
              <a:spcAft>
                <a:spcPts val="0"/>
              </a:spcAft>
              <a:buNone/>
            </a:pPr>
            <a:r>
              <a:rPr lang="en-US" sz="1800" b="1" i="0" u="none" strike="noStrike" cap="none" dirty="0">
                <a:latin typeface="Arial"/>
                <a:ea typeface="Arial"/>
                <a:cs typeface="Arial"/>
                <a:sym typeface="Arial"/>
              </a:rPr>
              <a:t>Emotionality-Stability </a:t>
            </a:r>
            <a:r>
              <a:rPr lang="en-US" sz="1800" b="0" i="0" u="none" strike="noStrike" cap="none" dirty="0">
                <a:latin typeface="Arial"/>
                <a:ea typeface="Arial"/>
                <a:cs typeface="Arial"/>
                <a:sym typeface="Arial"/>
              </a:rPr>
              <a:t>- Stable people are usually reliable, composed &amp; rational - Unstable, agitated and unpredictable.</a:t>
            </a:r>
            <a:endParaRPr dirty="0"/>
          </a:p>
          <a:p>
            <a:pPr marL="0" marR="0" lvl="0" indent="0" algn="l" rtl="0">
              <a:lnSpc>
                <a:spcPct val="113222"/>
              </a:lnSpc>
              <a:spcBef>
                <a:spcPts val="510"/>
              </a:spcBef>
              <a:spcAft>
                <a:spcPts val="0"/>
              </a:spcAft>
              <a:buNone/>
            </a:pPr>
            <a:r>
              <a:rPr lang="en-US" sz="1800" b="0" i="0" u="none" strike="noStrike" cap="none" dirty="0">
                <a:latin typeface="Arial"/>
                <a:ea typeface="Arial"/>
                <a:cs typeface="Arial"/>
                <a:sym typeface="Arial"/>
              </a:rPr>
              <a:t> At one extreme, people who exhibit such characteristics as moodiness, restlessness, worry, anxiety &amp; other negative emotions.</a:t>
            </a:r>
            <a:endParaRPr dirty="0"/>
          </a:p>
          <a:p>
            <a:pPr marL="0" marR="0" lvl="0" indent="0" algn="l" rtl="0">
              <a:lnSpc>
                <a:spcPct val="113222"/>
              </a:lnSpc>
              <a:spcBef>
                <a:spcPts val="510"/>
              </a:spcBef>
              <a:spcAft>
                <a:spcPts val="0"/>
              </a:spcAft>
              <a:buNone/>
            </a:pPr>
            <a:r>
              <a:rPr lang="en-US" sz="1800" b="0" i="0" u="none" strike="noStrike" cap="none" dirty="0">
                <a:latin typeface="Arial"/>
                <a:ea typeface="Arial"/>
                <a:cs typeface="Arial"/>
                <a:sym typeface="Arial"/>
              </a:rPr>
              <a:t>On the opposite end, people are calm, even-tempered, relaxed and emotionally stable.  (called neuroticism)</a:t>
            </a:r>
            <a:endParaRPr dirty="0"/>
          </a:p>
          <a:p>
            <a:pPr marL="0" marR="0" lvl="0" indent="0" algn="l" rtl="0">
              <a:lnSpc>
                <a:spcPct val="113222"/>
              </a:lnSpc>
              <a:spcBef>
                <a:spcPts val="510"/>
              </a:spcBef>
              <a:spcAft>
                <a:spcPts val="0"/>
              </a:spcAft>
              <a:buNone/>
            </a:pPr>
            <a:r>
              <a:rPr lang="en-US" sz="1800" b="1" i="0" u="none" strike="noStrike" cap="none" dirty="0">
                <a:latin typeface="Arial"/>
                <a:ea typeface="Arial"/>
                <a:cs typeface="Arial"/>
                <a:sym typeface="Arial"/>
              </a:rPr>
              <a:t>Psychoticism</a:t>
            </a:r>
            <a:r>
              <a:rPr lang="en-US" sz="1800" b="0" i="0" u="none" strike="noStrike" cap="none" dirty="0">
                <a:latin typeface="Arial"/>
                <a:ea typeface="Arial"/>
                <a:cs typeface="Arial"/>
                <a:sym typeface="Arial"/>
              </a:rPr>
              <a:t> - high on this scale, people show attributes as cruelty, hostility, coldness, oddness, and rejection of social norms.  Low on this scale do not show any of these things.</a:t>
            </a:r>
            <a:endParaRPr sz="1600" b="0" i="0" u="none" strike="noStrike" cap="none" dirty="0">
              <a:latin typeface="Arial"/>
              <a:ea typeface="Arial"/>
              <a:cs typeface="Arial"/>
              <a:sym typeface="Arial"/>
            </a:endParaRPr>
          </a:p>
          <a:p>
            <a:pPr marL="0" marR="0" lvl="0" indent="0" algn="l" rtl="0">
              <a:lnSpc>
                <a:spcPct val="127374"/>
              </a:lnSpc>
              <a:spcBef>
                <a:spcPts val="510"/>
              </a:spcBef>
              <a:spcAft>
                <a:spcPts val="0"/>
              </a:spcAft>
              <a:buNone/>
            </a:pPr>
            <a:endParaRPr sz="1600" b="0" i="0" u="none" strike="noStrike" cap="none" dirty="0">
              <a:latin typeface="Arial"/>
              <a:ea typeface="Arial"/>
              <a:cs typeface="Arial"/>
              <a:sym typeface="Arial"/>
            </a:endParaRPr>
          </a:p>
          <a:p>
            <a:pPr marL="0" marR="0" lvl="0" indent="0" algn="l" rtl="0">
              <a:lnSpc>
                <a:spcPct val="127374"/>
              </a:lnSpc>
              <a:spcBef>
                <a:spcPts val="510"/>
              </a:spcBef>
              <a:spcAft>
                <a:spcPts val="0"/>
              </a:spcAft>
              <a:buNone/>
            </a:pPr>
            <a:endParaRPr sz="1600" b="0" i="0" u="none" strike="noStrike" cap="none" dirty="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1" name="Shape 161"/>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23368"/>
              </a:lnSpc>
              <a:spcBef>
                <a:spcPts val="0"/>
              </a:spcBef>
              <a:spcAft>
                <a:spcPts val="0"/>
              </a:spcAft>
              <a:buNone/>
            </a:pPr>
            <a:r>
              <a:rPr lang="en-US" sz="1900" b="0" i="0" u="none" strike="noStrike" cap="none">
                <a:latin typeface="Arial"/>
                <a:ea typeface="Arial"/>
                <a:cs typeface="Arial"/>
                <a:sym typeface="Arial"/>
              </a:rPr>
              <a:t>Raymond Catell studied groups of people identifying certain obvious traits such as integrity, friendliness, and tidiness.  He called these obvious traits SURFACE TRAITS.  </a:t>
            </a:r>
            <a:endParaRPr/>
          </a:p>
          <a:p>
            <a:pPr marL="0" marR="0" lvl="0" indent="0" algn="l" rtl="0">
              <a:lnSpc>
                <a:spcPct val="123368"/>
              </a:lnSpc>
              <a:spcBef>
                <a:spcPts val="408"/>
              </a:spcBef>
              <a:spcAft>
                <a:spcPts val="0"/>
              </a:spcAft>
              <a:buNone/>
            </a:pPr>
            <a:r>
              <a:rPr lang="en-US" sz="1900" b="0" i="0" u="none" strike="noStrike" cap="none">
                <a:latin typeface="Arial"/>
                <a:ea typeface="Arial"/>
                <a:cs typeface="Arial"/>
                <a:sym typeface="Arial"/>
              </a:rPr>
              <a:t>He then noticed that clusters or groups of surface traits seemed to occur together. (If a person showed one trait in a cluster, he or she usually showed the others in the cluster as well.  </a:t>
            </a:r>
            <a:endParaRPr/>
          </a:p>
          <a:p>
            <a:pPr marL="0" marR="0" lvl="0" indent="0" algn="l" rtl="0">
              <a:lnSpc>
                <a:spcPct val="123368"/>
              </a:lnSpc>
              <a:spcBef>
                <a:spcPts val="408"/>
              </a:spcBef>
              <a:spcAft>
                <a:spcPts val="0"/>
              </a:spcAft>
              <a:buNone/>
            </a:pPr>
            <a:endParaRPr sz="1900" b="0" i="0" u="none" strike="noStrike" cap="none">
              <a:latin typeface="Arial"/>
              <a:ea typeface="Arial"/>
              <a:cs typeface="Arial"/>
              <a:sym typeface="Arial"/>
            </a:endParaRPr>
          </a:p>
          <a:p>
            <a:pPr marL="0" marR="0" lvl="0" indent="0" algn="l" rtl="0">
              <a:lnSpc>
                <a:spcPct val="123368"/>
              </a:lnSpc>
              <a:spcBef>
                <a:spcPts val="408"/>
              </a:spcBef>
              <a:spcAft>
                <a:spcPts val="0"/>
              </a:spcAft>
              <a:buNone/>
            </a:pPr>
            <a:r>
              <a:rPr lang="en-US" sz="1900" b="0" i="0" u="none" strike="noStrike" cap="none">
                <a:latin typeface="Arial"/>
                <a:ea typeface="Arial"/>
                <a:cs typeface="Arial"/>
                <a:sym typeface="Arial"/>
              </a:rPr>
              <a:t>SO he said that a single, underlying trait gives rise to all the traits in each cluster.  He called these underlying traits SOURCE TRAITS</a:t>
            </a:r>
            <a:endParaRPr/>
          </a:p>
          <a:p>
            <a:pPr marL="0" marR="0" lvl="0" indent="0" algn="l" rtl="0">
              <a:lnSpc>
                <a:spcPct val="123368"/>
              </a:lnSpc>
              <a:spcBef>
                <a:spcPts val="0"/>
              </a:spcBef>
              <a:spcAft>
                <a:spcPts val="0"/>
              </a:spcAft>
              <a:buNone/>
            </a:pPr>
            <a:r>
              <a:rPr lang="en-US" sz="1900" b="0" i="0" u="none" strike="noStrike" cap="none">
                <a:latin typeface="Arial"/>
                <a:ea typeface="Arial"/>
                <a:cs typeface="Arial"/>
                <a:sym typeface="Arial"/>
              </a:rPr>
              <a:t>He finally settled on 16  source traits that would enable psychologists to predict people’s behavior in various situations.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mp; Subtitle" type="tx">
  <p:cSld name="TITLE_AND_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1079500" y="1320800"/>
            <a:ext cx="10845800" cy="4445000"/>
          </a:xfrm>
          <a:prstGeom prst="rect">
            <a:avLst/>
          </a:prstGeom>
          <a:noFill/>
          <a:ln>
            <a:noFill/>
          </a:ln>
        </p:spPr>
        <p:txBody>
          <a:bodyPr spcFirstLastPara="1" wrap="square" lIns="91425" tIns="91425" rIns="91425" bIns="91425" anchor="b" anchorCtr="0"/>
          <a:lstStyle>
            <a:lvl1pPr marR="0" lvl="0" algn="ctr" rtl="0">
              <a:lnSpc>
                <a:spcPct val="120000"/>
              </a:lnSpc>
              <a:spcBef>
                <a:spcPts val="200"/>
              </a:spcBef>
              <a:spcAft>
                <a:spcPts val="0"/>
              </a:spcAft>
              <a:buSzPts val="1400"/>
              <a:buNone/>
              <a:defRPr sz="12000" b="0" i="0" u="none" strike="noStrike" cap="none">
                <a:latin typeface="Arial"/>
                <a:ea typeface="Arial"/>
                <a:cs typeface="Arial"/>
                <a:sym typeface="Arial"/>
              </a:defRPr>
            </a:lvl1pPr>
            <a:lvl2pPr marR="0" lvl="1" algn="ctr" rtl="0">
              <a:lnSpc>
                <a:spcPct val="119047"/>
              </a:lnSpc>
              <a:spcBef>
                <a:spcPts val="200"/>
              </a:spcBef>
              <a:spcAft>
                <a:spcPts val="0"/>
              </a:spcAft>
              <a:buSzPts val="1400"/>
              <a:buNone/>
              <a:defRPr sz="8400" b="0" i="0" u="none" strike="noStrike" cap="none">
                <a:latin typeface="Arial"/>
                <a:ea typeface="Arial"/>
                <a:cs typeface="Arial"/>
                <a:sym typeface="Arial"/>
              </a:defRPr>
            </a:lvl2pPr>
            <a:lvl3pPr marR="0" lvl="2" algn="ctr" rtl="0">
              <a:lnSpc>
                <a:spcPct val="119047"/>
              </a:lnSpc>
              <a:spcBef>
                <a:spcPts val="200"/>
              </a:spcBef>
              <a:spcAft>
                <a:spcPts val="0"/>
              </a:spcAft>
              <a:buSzPts val="1400"/>
              <a:buNone/>
              <a:defRPr sz="8400" b="0" i="0" u="none" strike="noStrike" cap="none">
                <a:latin typeface="Arial"/>
                <a:ea typeface="Arial"/>
                <a:cs typeface="Arial"/>
                <a:sym typeface="Arial"/>
              </a:defRPr>
            </a:lvl3pPr>
            <a:lvl4pPr marR="0" lvl="3" algn="ctr" rtl="0">
              <a:lnSpc>
                <a:spcPct val="119047"/>
              </a:lnSpc>
              <a:spcBef>
                <a:spcPts val="200"/>
              </a:spcBef>
              <a:spcAft>
                <a:spcPts val="0"/>
              </a:spcAft>
              <a:buSzPts val="1400"/>
              <a:buNone/>
              <a:defRPr sz="8400" b="0" i="0" u="none" strike="noStrike" cap="none">
                <a:latin typeface="Arial"/>
                <a:ea typeface="Arial"/>
                <a:cs typeface="Arial"/>
                <a:sym typeface="Arial"/>
              </a:defRPr>
            </a:lvl4pPr>
            <a:lvl5pPr marR="0" lvl="4" algn="ctr" rtl="0">
              <a:lnSpc>
                <a:spcPct val="119047"/>
              </a:lnSpc>
              <a:spcBef>
                <a:spcPts val="200"/>
              </a:spcBef>
              <a:spcAft>
                <a:spcPts val="0"/>
              </a:spcAft>
              <a:buSzPts val="1400"/>
              <a:buNone/>
              <a:defRPr sz="8400" b="0" i="0" u="none" strike="noStrike" cap="none">
                <a:latin typeface="Arial"/>
                <a:ea typeface="Arial"/>
                <a:cs typeface="Arial"/>
                <a:sym typeface="Arial"/>
              </a:defRPr>
            </a:lvl5pPr>
            <a:lvl6pPr marR="0" lvl="5" algn="ctr" rtl="0">
              <a:lnSpc>
                <a:spcPct val="119047"/>
              </a:lnSpc>
              <a:spcBef>
                <a:spcPts val="200"/>
              </a:spcBef>
              <a:spcAft>
                <a:spcPts val="0"/>
              </a:spcAft>
              <a:buSzPts val="1400"/>
              <a:buNone/>
              <a:defRPr sz="8400" b="0" i="0" u="none" strike="noStrike" cap="none">
                <a:latin typeface="Arial"/>
                <a:ea typeface="Arial"/>
                <a:cs typeface="Arial"/>
                <a:sym typeface="Arial"/>
              </a:defRPr>
            </a:lvl6pPr>
            <a:lvl7pPr marR="0" lvl="6" algn="ctr" rtl="0">
              <a:lnSpc>
                <a:spcPct val="119047"/>
              </a:lnSpc>
              <a:spcBef>
                <a:spcPts val="200"/>
              </a:spcBef>
              <a:spcAft>
                <a:spcPts val="0"/>
              </a:spcAft>
              <a:buSzPts val="1400"/>
              <a:buNone/>
              <a:defRPr sz="8400" b="0" i="0" u="none" strike="noStrike" cap="none">
                <a:latin typeface="Arial"/>
                <a:ea typeface="Arial"/>
                <a:cs typeface="Arial"/>
                <a:sym typeface="Arial"/>
              </a:defRPr>
            </a:lvl7pPr>
            <a:lvl8pPr marR="0" lvl="7" algn="ctr" rtl="0">
              <a:lnSpc>
                <a:spcPct val="119047"/>
              </a:lnSpc>
              <a:spcBef>
                <a:spcPts val="200"/>
              </a:spcBef>
              <a:spcAft>
                <a:spcPts val="0"/>
              </a:spcAft>
              <a:buSzPts val="1400"/>
              <a:buNone/>
              <a:defRPr sz="8400" b="0" i="0" u="none" strike="noStrike" cap="none">
                <a:latin typeface="Arial"/>
                <a:ea typeface="Arial"/>
                <a:cs typeface="Arial"/>
                <a:sym typeface="Arial"/>
              </a:defRPr>
            </a:lvl8pPr>
            <a:lvl9pPr marR="0" lvl="8" algn="ctr" rtl="0">
              <a:lnSpc>
                <a:spcPct val="119047"/>
              </a:lnSpc>
              <a:spcBef>
                <a:spcPts val="200"/>
              </a:spcBef>
              <a:spcAft>
                <a:spcPts val="0"/>
              </a:spcAft>
              <a:buSzPts val="1400"/>
              <a:buNone/>
              <a:defRPr sz="8400" b="0" i="0" u="none" strike="noStrike" cap="none">
                <a:latin typeface="Arial"/>
                <a:ea typeface="Arial"/>
                <a:cs typeface="Arial"/>
                <a:sym typeface="Arial"/>
              </a:defRPr>
            </a:lvl9pPr>
          </a:lstStyle>
          <a:p>
            <a:endParaRPr/>
          </a:p>
        </p:txBody>
      </p:sp>
      <p:sp>
        <p:nvSpPr>
          <p:cNvPr id="12" name="Shape 12"/>
          <p:cNvSpPr txBox="1">
            <a:spLocks noGrp="1"/>
          </p:cNvSpPr>
          <p:nvPr>
            <p:ph type="body" idx="1"/>
          </p:nvPr>
        </p:nvSpPr>
        <p:spPr>
          <a:xfrm>
            <a:off x="1397000" y="5765800"/>
            <a:ext cx="10210800" cy="1866900"/>
          </a:xfrm>
          <a:prstGeom prst="rect">
            <a:avLst/>
          </a:prstGeom>
          <a:noFill/>
          <a:ln>
            <a:noFill/>
          </a:ln>
        </p:spPr>
        <p:txBody>
          <a:bodyPr spcFirstLastPara="1" wrap="square" lIns="91425" tIns="91425" rIns="91425" bIns="91425" anchor="t" anchorCtr="0"/>
          <a:lstStyle>
            <a:lvl1pPr marL="457200" marR="0" lvl="0" indent="-228600" algn="ctr" rtl="0">
              <a:lnSpc>
                <a:spcPct val="119047"/>
              </a:lnSpc>
              <a:spcBef>
                <a:spcPts val="200"/>
              </a:spcBef>
              <a:spcAft>
                <a:spcPts val="0"/>
              </a:spcAft>
              <a:buSzPts val="4200"/>
              <a:buFont typeface="Gill Sans"/>
              <a:buNone/>
              <a:defRPr sz="4200" b="0" i="0" u="none" strike="noStrike" cap="none">
                <a:latin typeface="Arial"/>
                <a:ea typeface="Arial"/>
                <a:cs typeface="Arial"/>
                <a:sym typeface="Arial"/>
              </a:defRPr>
            </a:lvl1pPr>
            <a:lvl2pPr marL="914400" marR="0" lvl="1" indent="-228600" algn="ctr" rtl="0">
              <a:lnSpc>
                <a:spcPct val="119047"/>
              </a:lnSpc>
              <a:spcBef>
                <a:spcPts val="200"/>
              </a:spcBef>
              <a:spcAft>
                <a:spcPts val="0"/>
              </a:spcAft>
              <a:buSzPts val="4200"/>
              <a:buFont typeface="Gill Sans"/>
              <a:buNone/>
              <a:defRPr sz="4200" b="0" i="0" u="none" strike="noStrike" cap="none">
                <a:latin typeface="Arial"/>
                <a:ea typeface="Arial"/>
                <a:cs typeface="Arial"/>
                <a:sym typeface="Arial"/>
              </a:defRPr>
            </a:lvl2pPr>
            <a:lvl3pPr marL="1371600" marR="0" lvl="2" indent="-228600" algn="ctr" rtl="0">
              <a:lnSpc>
                <a:spcPct val="119047"/>
              </a:lnSpc>
              <a:spcBef>
                <a:spcPts val="200"/>
              </a:spcBef>
              <a:spcAft>
                <a:spcPts val="0"/>
              </a:spcAft>
              <a:buSzPts val="4200"/>
              <a:buFont typeface="Gill Sans"/>
              <a:buNone/>
              <a:defRPr sz="4200" b="0" i="0" u="none" strike="noStrike" cap="none">
                <a:latin typeface="Arial"/>
                <a:ea typeface="Arial"/>
                <a:cs typeface="Arial"/>
                <a:sym typeface="Arial"/>
              </a:defRPr>
            </a:lvl3pPr>
            <a:lvl4pPr marL="1828800" marR="0" lvl="3" indent="-228600" algn="ctr" rtl="0">
              <a:lnSpc>
                <a:spcPct val="119047"/>
              </a:lnSpc>
              <a:spcBef>
                <a:spcPts val="200"/>
              </a:spcBef>
              <a:spcAft>
                <a:spcPts val="0"/>
              </a:spcAft>
              <a:buSzPts val="4200"/>
              <a:buFont typeface="Gill Sans"/>
              <a:buNone/>
              <a:defRPr sz="4200" b="0" i="0" u="none" strike="noStrike" cap="none">
                <a:latin typeface="Arial"/>
                <a:ea typeface="Arial"/>
                <a:cs typeface="Arial"/>
                <a:sym typeface="Arial"/>
              </a:defRPr>
            </a:lvl4pPr>
            <a:lvl5pPr marL="2286000" marR="0" lvl="4" indent="-228600" algn="ctr" rtl="0">
              <a:lnSpc>
                <a:spcPct val="119047"/>
              </a:lnSpc>
              <a:spcBef>
                <a:spcPts val="200"/>
              </a:spcBef>
              <a:spcAft>
                <a:spcPts val="0"/>
              </a:spcAft>
              <a:buSzPts val="4200"/>
              <a:buFont typeface="Gill Sans"/>
              <a:buNone/>
              <a:defRPr sz="4200" b="0" i="0" u="none" strike="noStrike" cap="none">
                <a:latin typeface="Arial"/>
                <a:ea typeface="Arial"/>
                <a:cs typeface="Arial"/>
                <a:sym typeface="Arial"/>
              </a:defRPr>
            </a:lvl5pPr>
            <a:lvl6pPr marL="2743200" marR="0" lvl="5" indent="-345121" algn="l" rtl="0">
              <a:lnSpc>
                <a:spcPct val="118750"/>
              </a:lnSpc>
              <a:spcBef>
                <a:spcPts val="1400"/>
              </a:spcBef>
              <a:spcAft>
                <a:spcPts val="0"/>
              </a:spcAft>
              <a:buClr>
                <a:srgbClr val="000000"/>
              </a:buClr>
              <a:buSzPts val="1835"/>
              <a:buFont typeface="Gill Sans"/>
              <a:buChar char="•"/>
              <a:defRPr sz="4800" b="0" i="0" u="none" strike="noStrike" cap="none">
                <a:latin typeface="Arial"/>
                <a:ea typeface="Arial"/>
                <a:cs typeface="Arial"/>
                <a:sym typeface="Arial"/>
              </a:defRPr>
            </a:lvl6pPr>
            <a:lvl7pPr marL="3200400" marR="0" lvl="6" indent="-345121" algn="l" rtl="0">
              <a:lnSpc>
                <a:spcPct val="118750"/>
              </a:lnSpc>
              <a:spcBef>
                <a:spcPts val="1400"/>
              </a:spcBef>
              <a:spcAft>
                <a:spcPts val="0"/>
              </a:spcAft>
              <a:buClr>
                <a:srgbClr val="000000"/>
              </a:buClr>
              <a:buSzPts val="1835"/>
              <a:buFont typeface="Gill Sans"/>
              <a:buChar char="•"/>
              <a:defRPr sz="4800" b="0" i="0" u="none" strike="noStrike" cap="none">
                <a:latin typeface="Arial"/>
                <a:ea typeface="Arial"/>
                <a:cs typeface="Arial"/>
                <a:sym typeface="Arial"/>
              </a:defRPr>
            </a:lvl7pPr>
            <a:lvl8pPr marL="3657600" marR="0" lvl="7" indent="-345121" algn="l" rtl="0">
              <a:lnSpc>
                <a:spcPct val="118750"/>
              </a:lnSpc>
              <a:spcBef>
                <a:spcPts val="1400"/>
              </a:spcBef>
              <a:spcAft>
                <a:spcPts val="0"/>
              </a:spcAft>
              <a:buClr>
                <a:srgbClr val="000000"/>
              </a:buClr>
              <a:buSzPts val="1835"/>
              <a:buFont typeface="Gill Sans"/>
              <a:buChar char="•"/>
              <a:defRPr sz="4800" b="0" i="0" u="none" strike="noStrike" cap="none">
                <a:latin typeface="Arial"/>
                <a:ea typeface="Arial"/>
                <a:cs typeface="Arial"/>
                <a:sym typeface="Arial"/>
              </a:defRPr>
            </a:lvl8pPr>
            <a:lvl9pPr marL="4114800" marR="0" lvl="8" indent="-345121" algn="l" rtl="0">
              <a:lnSpc>
                <a:spcPct val="118750"/>
              </a:lnSpc>
              <a:spcBef>
                <a:spcPts val="1400"/>
              </a:spcBef>
              <a:spcAft>
                <a:spcPts val="0"/>
              </a:spcAft>
              <a:buClr>
                <a:srgbClr val="000000"/>
              </a:buClr>
              <a:buSzPts val="1835"/>
              <a:buFont typeface="Gill Sans"/>
              <a:buChar char="•"/>
              <a:defRPr sz="4800" b="0" i="0" u="none" strike="noStrike" cap="none">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hoto - Vertical">
  <p:cSld name="Photo - Vertical">
    <p:bg>
      <p:bgPr>
        <a:solidFill>
          <a:srgbClr val="ED9B56"/>
        </a:solidFill>
        <a:effectLst/>
      </p:bgPr>
    </p:bg>
    <p:spTree>
      <p:nvGrpSpPr>
        <p:cNvPr id="1" name="Shape 37"/>
        <p:cNvGrpSpPr/>
        <p:nvPr/>
      </p:nvGrpSpPr>
      <p:grpSpPr>
        <a:xfrm>
          <a:off x="0" y="0"/>
          <a:ext cx="0" cy="0"/>
          <a:chOff x="0" y="0"/>
          <a:chExt cx="0" cy="0"/>
        </a:xfrm>
      </p:grpSpPr>
      <p:pic>
        <p:nvPicPr>
          <p:cNvPr id="38" name="Shape 38"/>
          <p:cNvPicPr preferRelativeResize="0"/>
          <p:nvPr/>
        </p:nvPicPr>
        <p:blipFill rotWithShape="1">
          <a:blip r:embed="rId2">
            <a:alphaModFix/>
          </a:blip>
          <a:srcRect/>
          <a:stretch/>
        </p:blipFill>
        <p:spPr>
          <a:xfrm>
            <a:off x="0" y="0"/>
            <a:ext cx="13004800" cy="9753600"/>
          </a:xfrm>
          <a:prstGeom prst="rect">
            <a:avLst/>
          </a:prstGeom>
          <a:noFill/>
          <a:ln>
            <a:noFill/>
          </a:ln>
        </p:spPr>
      </p:pic>
      <p:pic>
        <p:nvPicPr>
          <p:cNvPr id="39" name="Shape 39"/>
          <p:cNvPicPr preferRelativeResize="0"/>
          <p:nvPr/>
        </p:nvPicPr>
        <p:blipFill rotWithShape="1">
          <a:blip r:embed="rId3">
            <a:alphaModFix/>
          </a:blip>
          <a:srcRect/>
          <a:stretch/>
        </p:blipFill>
        <p:spPr>
          <a:xfrm>
            <a:off x="1409700" y="4775200"/>
            <a:ext cx="5283191" cy="431801"/>
          </a:xfrm>
          <a:prstGeom prst="rect">
            <a:avLst/>
          </a:prstGeom>
          <a:noFill/>
          <a:ln>
            <a:noFill/>
          </a:ln>
        </p:spPr>
      </p:pic>
      <p:pic>
        <p:nvPicPr>
          <p:cNvPr id="40" name="Shape 40"/>
          <p:cNvPicPr preferRelativeResize="0"/>
          <p:nvPr/>
        </p:nvPicPr>
        <p:blipFill rotWithShape="1">
          <a:blip r:embed="rId4">
            <a:alphaModFix/>
          </a:blip>
          <a:srcRect/>
          <a:stretch/>
        </p:blipFill>
        <p:spPr>
          <a:xfrm>
            <a:off x="419100" y="7759700"/>
            <a:ext cx="1612900" cy="1562100"/>
          </a:xfrm>
          <a:prstGeom prst="rect">
            <a:avLst/>
          </a:prstGeom>
          <a:noFill/>
          <a:ln>
            <a:noFill/>
          </a:ln>
        </p:spPr>
      </p:pic>
      <p:pic>
        <p:nvPicPr>
          <p:cNvPr id="41" name="Shape 41"/>
          <p:cNvPicPr preferRelativeResize="0"/>
          <p:nvPr/>
        </p:nvPicPr>
        <p:blipFill rotWithShape="1">
          <a:blip r:embed="rId5">
            <a:alphaModFix/>
          </a:blip>
          <a:srcRect/>
          <a:stretch/>
        </p:blipFill>
        <p:spPr>
          <a:xfrm>
            <a:off x="11480800" y="304800"/>
            <a:ext cx="1155700" cy="1130300"/>
          </a:xfrm>
          <a:prstGeom prst="rect">
            <a:avLst/>
          </a:prstGeom>
          <a:noFill/>
          <a:ln>
            <a:noFill/>
          </a:ln>
        </p:spPr>
      </p:pic>
      <p:sp>
        <p:nvSpPr>
          <p:cNvPr id="42" name="Shape 42"/>
          <p:cNvSpPr txBox="1">
            <a:spLocks noGrp="1"/>
          </p:cNvSpPr>
          <p:nvPr>
            <p:ph type="title"/>
          </p:nvPr>
        </p:nvSpPr>
        <p:spPr>
          <a:xfrm>
            <a:off x="1092200" y="1854200"/>
            <a:ext cx="5918200" cy="3022600"/>
          </a:xfrm>
          <a:prstGeom prst="rect">
            <a:avLst/>
          </a:prstGeom>
          <a:noFill/>
          <a:ln>
            <a:noFill/>
          </a:ln>
        </p:spPr>
        <p:txBody>
          <a:bodyPr spcFirstLastPara="1" wrap="square" lIns="91425" tIns="91425" rIns="91425" bIns="91425" anchor="b" anchorCtr="0"/>
          <a:lstStyle>
            <a:lvl1pPr marR="0" lvl="0" algn="ctr" rtl="0">
              <a:lnSpc>
                <a:spcPct val="119047"/>
              </a:lnSpc>
              <a:spcBef>
                <a:spcPts val="200"/>
              </a:spcBef>
              <a:spcAft>
                <a:spcPts val="0"/>
              </a:spcAft>
              <a:buSzPts val="1400"/>
              <a:buNone/>
              <a:defRPr sz="8400" b="0" i="0" u="none" strike="noStrike" cap="none">
                <a:latin typeface="Arial"/>
                <a:ea typeface="Arial"/>
                <a:cs typeface="Arial"/>
                <a:sym typeface="Arial"/>
              </a:defRPr>
            </a:lvl1pPr>
            <a:lvl2pPr marR="0" lvl="1" algn="ctr" rtl="0">
              <a:lnSpc>
                <a:spcPct val="119047"/>
              </a:lnSpc>
              <a:spcBef>
                <a:spcPts val="200"/>
              </a:spcBef>
              <a:spcAft>
                <a:spcPts val="0"/>
              </a:spcAft>
              <a:buSzPts val="1400"/>
              <a:buNone/>
              <a:defRPr sz="8400" b="0" i="0" u="none" strike="noStrike" cap="none">
                <a:latin typeface="Arial"/>
                <a:ea typeface="Arial"/>
                <a:cs typeface="Arial"/>
                <a:sym typeface="Arial"/>
              </a:defRPr>
            </a:lvl2pPr>
            <a:lvl3pPr marR="0" lvl="2" algn="ctr" rtl="0">
              <a:lnSpc>
                <a:spcPct val="119047"/>
              </a:lnSpc>
              <a:spcBef>
                <a:spcPts val="200"/>
              </a:spcBef>
              <a:spcAft>
                <a:spcPts val="0"/>
              </a:spcAft>
              <a:buSzPts val="1400"/>
              <a:buNone/>
              <a:defRPr sz="8400" b="0" i="0" u="none" strike="noStrike" cap="none">
                <a:latin typeface="Arial"/>
                <a:ea typeface="Arial"/>
                <a:cs typeface="Arial"/>
                <a:sym typeface="Arial"/>
              </a:defRPr>
            </a:lvl3pPr>
            <a:lvl4pPr marR="0" lvl="3" algn="ctr" rtl="0">
              <a:lnSpc>
                <a:spcPct val="119047"/>
              </a:lnSpc>
              <a:spcBef>
                <a:spcPts val="200"/>
              </a:spcBef>
              <a:spcAft>
                <a:spcPts val="0"/>
              </a:spcAft>
              <a:buSzPts val="1400"/>
              <a:buNone/>
              <a:defRPr sz="8400" b="0" i="0" u="none" strike="noStrike" cap="none">
                <a:latin typeface="Arial"/>
                <a:ea typeface="Arial"/>
                <a:cs typeface="Arial"/>
                <a:sym typeface="Arial"/>
              </a:defRPr>
            </a:lvl4pPr>
            <a:lvl5pPr marR="0" lvl="4" algn="ctr" rtl="0">
              <a:lnSpc>
                <a:spcPct val="119047"/>
              </a:lnSpc>
              <a:spcBef>
                <a:spcPts val="200"/>
              </a:spcBef>
              <a:spcAft>
                <a:spcPts val="0"/>
              </a:spcAft>
              <a:buSzPts val="1400"/>
              <a:buNone/>
              <a:defRPr sz="8400" b="0" i="0" u="none" strike="noStrike" cap="none">
                <a:latin typeface="Arial"/>
                <a:ea typeface="Arial"/>
                <a:cs typeface="Arial"/>
                <a:sym typeface="Arial"/>
              </a:defRPr>
            </a:lvl5pPr>
            <a:lvl6pPr marR="0" lvl="5" algn="ctr" rtl="0">
              <a:lnSpc>
                <a:spcPct val="119047"/>
              </a:lnSpc>
              <a:spcBef>
                <a:spcPts val="200"/>
              </a:spcBef>
              <a:spcAft>
                <a:spcPts val="0"/>
              </a:spcAft>
              <a:buSzPts val="1400"/>
              <a:buNone/>
              <a:defRPr sz="8400" b="0" i="0" u="none" strike="noStrike" cap="none">
                <a:latin typeface="Arial"/>
                <a:ea typeface="Arial"/>
                <a:cs typeface="Arial"/>
                <a:sym typeface="Arial"/>
              </a:defRPr>
            </a:lvl6pPr>
            <a:lvl7pPr marR="0" lvl="6" algn="ctr" rtl="0">
              <a:lnSpc>
                <a:spcPct val="119047"/>
              </a:lnSpc>
              <a:spcBef>
                <a:spcPts val="200"/>
              </a:spcBef>
              <a:spcAft>
                <a:spcPts val="0"/>
              </a:spcAft>
              <a:buSzPts val="1400"/>
              <a:buNone/>
              <a:defRPr sz="8400" b="0" i="0" u="none" strike="noStrike" cap="none">
                <a:latin typeface="Arial"/>
                <a:ea typeface="Arial"/>
                <a:cs typeface="Arial"/>
                <a:sym typeface="Arial"/>
              </a:defRPr>
            </a:lvl7pPr>
            <a:lvl8pPr marR="0" lvl="7" algn="ctr" rtl="0">
              <a:lnSpc>
                <a:spcPct val="119047"/>
              </a:lnSpc>
              <a:spcBef>
                <a:spcPts val="200"/>
              </a:spcBef>
              <a:spcAft>
                <a:spcPts val="0"/>
              </a:spcAft>
              <a:buSzPts val="1400"/>
              <a:buNone/>
              <a:defRPr sz="8400" b="0" i="0" u="none" strike="noStrike" cap="none">
                <a:latin typeface="Arial"/>
                <a:ea typeface="Arial"/>
                <a:cs typeface="Arial"/>
                <a:sym typeface="Arial"/>
              </a:defRPr>
            </a:lvl8pPr>
            <a:lvl9pPr marR="0" lvl="8" algn="ctr" rtl="0">
              <a:lnSpc>
                <a:spcPct val="119047"/>
              </a:lnSpc>
              <a:spcBef>
                <a:spcPts val="200"/>
              </a:spcBef>
              <a:spcAft>
                <a:spcPts val="0"/>
              </a:spcAft>
              <a:buSzPts val="1400"/>
              <a:buNone/>
              <a:defRPr sz="8400" b="0" i="0" u="none" strike="noStrike" cap="none">
                <a:latin typeface="Arial"/>
                <a:ea typeface="Arial"/>
                <a:cs typeface="Arial"/>
                <a:sym typeface="Arial"/>
              </a:defRPr>
            </a:lvl9pPr>
          </a:lstStyle>
          <a:p>
            <a:endParaRPr/>
          </a:p>
        </p:txBody>
      </p:sp>
      <p:sp>
        <p:nvSpPr>
          <p:cNvPr id="43" name="Shape 43"/>
          <p:cNvSpPr txBox="1">
            <a:spLocks noGrp="1"/>
          </p:cNvSpPr>
          <p:nvPr>
            <p:ph type="body" idx="1"/>
          </p:nvPr>
        </p:nvSpPr>
        <p:spPr>
          <a:xfrm>
            <a:off x="1219200" y="5549900"/>
            <a:ext cx="5651500" cy="1435100"/>
          </a:xfrm>
          <a:prstGeom prst="rect">
            <a:avLst/>
          </a:prstGeom>
          <a:noFill/>
          <a:ln>
            <a:noFill/>
          </a:ln>
        </p:spPr>
        <p:txBody>
          <a:bodyPr spcFirstLastPara="1" wrap="square" lIns="91425" tIns="91425" rIns="91425" bIns="91425" anchor="t" anchorCtr="0"/>
          <a:lstStyle>
            <a:lvl1pPr marL="457200" marR="0" lvl="0" indent="-228600" algn="ctr" rtl="0">
              <a:lnSpc>
                <a:spcPct val="119047"/>
              </a:lnSpc>
              <a:spcBef>
                <a:spcPts val="200"/>
              </a:spcBef>
              <a:spcAft>
                <a:spcPts val="0"/>
              </a:spcAft>
              <a:buSzPts val="4200"/>
              <a:buFont typeface="Gill Sans"/>
              <a:buNone/>
              <a:defRPr sz="4200" b="0" i="0" u="none" strike="noStrike" cap="none">
                <a:latin typeface="Arial"/>
                <a:ea typeface="Arial"/>
                <a:cs typeface="Arial"/>
                <a:sym typeface="Arial"/>
              </a:defRPr>
            </a:lvl1pPr>
            <a:lvl2pPr marL="914400" marR="0" lvl="1" indent="-228600" algn="ctr" rtl="0">
              <a:lnSpc>
                <a:spcPct val="119047"/>
              </a:lnSpc>
              <a:spcBef>
                <a:spcPts val="200"/>
              </a:spcBef>
              <a:spcAft>
                <a:spcPts val="0"/>
              </a:spcAft>
              <a:buSzPts val="4200"/>
              <a:buFont typeface="Gill Sans"/>
              <a:buNone/>
              <a:defRPr sz="4200" b="0" i="0" u="none" strike="noStrike" cap="none">
                <a:latin typeface="Arial"/>
                <a:ea typeface="Arial"/>
                <a:cs typeface="Arial"/>
                <a:sym typeface="Arial"/>
              </a:defRPr>
            </a:lvl2pPr>
            <a:lvl3pPr marL="1371600" marR="0" lvl="2" indent="-228600" algn="ctr" rtl="0">
              <a:lnSpc>
                <a:spcPct val="119047"/>
              </a:lnSpc>
              <a:spcBef>
                <a:spcPts val="200"/>
              </a:spcBef>
              <a:spcAft>
                <a:spcPts val="0"/>
              </a:spcAft>
              <a:buSzPts val="4200"/>
              <a:buFont typeface="Gill Sans"/>
              <a:buNone/>
              <a:defRPr sz="4200" b="0" i="0" u="none" strike="noStrike" cap="none">
                <a:latin typeface="Arial"/>
                <a:ea typeface="Arial"/>
                <a:cs typeface="Arial"/>
                <a:sym typeface="Arial"/>
              </a:defRPr>
            </a:lvl3pPr>
            <a:lvl4pPr marL="1828800" marR="0" lvl="3" indent="-228600" algn="ctr" rtl="0">
              <a:lnSpc>
                <a:spcPct val="119047"/>
              </a:lnSpc>
              <a:spcBef>
                <a:spcPts val="200"/>
              </a:spcBef>
              <a:spcAft>
                <a:spcPts val="0"/>
              </a:spcAft>
              <a:buSzPts val="4200"/>
              <a:buFont typeface="Gill Sans"/>
              <a:buNone/>
              <a:defRPr sz="4200" b="0" i="0" u="none" strike="noStrike" cap="none">
                <a:latin typeface="Arial"/>
                <a:ea typeface="Arial"/>
                <a:cs typeface="Arial"/>
                <a:sym typeface="Arial"/>
              </a:defRPr>
            </a:lvl4pPr>
            <a:lvl5pPr marL="2286000" marR="0" lvl="4" indent="-228600" algn="ctr" rtl="0">
              <a:lnSpc>
                <a:spcPct val="119047"/>
              </a:lnSpc>
              <a:spcBef>
                <a:spcPts val="200"/>
              </a:spcBef>
              <a:spcAft>
                <a:spcPts val="0"/>
              </a:spcAft>
              <a:buSzPts val="4200"/>
              <a:buFont typeface="Gill Sans"/>
              <a:buNone/>
              <a:defRPr sz="4200" b="0" i="0" u="none" strike="noStrike" cap="none">
                <a:latin typeface="Arial"/>
                <a:ea typeface="Arial"/>
                <a:cs typeface="Arial"/>
                <a:sym typeface="Arial"/>
              </a:defRPr>
            </a:lvl5pPr>
            <a:lvl6pPr marL="2743200" marR="0" lvl="5" indent="-345121" algn="l" rtl="0">
              <a:lnSpc>
                <a:spcPct val="118750"/>
              </a:lnSpc>
              <a:spcBef>
                <a:spcPts val="1400"/>
              </a:spcBef>
              <a:spcAft>
                <a:spcPts val="0"/>
              </a:spcAft>
              <a:buClr>
                <a:srgbClr val="000000"/>
              </a:buClr>
              <a:buSzPts val="1835"/>
              <a:buFont typeface="Gill Sans"/>
              <a:buChar char="•"/>
              <a:defRPr sz="4800" b="0" i="0" u="none" strike="noStrike" cap="none">
                <a:latin typeface="Arial"/>
                <a:ea typeface="Arial"/>
                <a:cs typeface="Arial"/>
                <a:sym typeface="Arial"/>
              </a:defRPr>
            </a:lvl6pPr>
            <a:lvl7pPr marL="3200400" marR="0" lvl="6" indent="-345121" algn="l" rtl="0">
              <a:lnSpc>
                <a:spcPct val="118750"/>
              </a:lnSpc>
              <a:spcBef>
                <a:spcPts val="1400"/>
              </a:spcBef>
              <a:spcAft>
                <a:spcPts val="0"/>
              </a:spcAft>
              <a:buClr>
                <a:srgbClr val="000000"/>
              </a:buClr>
              <a:buSzPts val="1835"/>
              <a:buFont typeface="Gill Sans"/>
              <a:buChar char="•"/>
              <a:defRPr sz="4800" b="0" i="0" u="none" strike="noStrike" cap="none">
                <a:latin typeface="Arial"/>
                <a:ea typeface="Arial"/>
                <a:cs typeface="Arial"/>
                <a:sym typeface="Arial"/>
              </a:defRPr>
            </a:lvl7pPr>
            <a:lvl8pPr marL="3657600" marR="0" lvl="7" indent="-345121" algn="l" rtl="0">
              <a:lnSpc>
                <a:spcPct val="118750"/>
              </a:lnSpc>
              <a:spcBef>
                <a:spcPts val="1400"/>
              </a:spcBef>
              <a:spcAft>
                <a:spcPts val="0"/>
              </a:spcAft>
              <a:buClr>
                <a:srgbClr val="000000"/>
              </a:buClr>
              <a:buSzPts val="1835"/>
              <a:buFont typeface="Gill Sans"/>
              <a:buChar char="•"/>
              <a:defRPr sz="4800" b="0" i="0" u="none" strike="noStrike" cap="none">
                <a:latin typeface="Arial"/>
                <a:ea typeface="Arial"/>
                <a:cs typeface="Arial"/>
                <a:sym typeface="Arial"/>
              </a:defRPr>
            </a:lvl8pPr>
            <a:lvl9pPr marL="4114800" marR="0" lvl="8" indent="-345121" algn="l" rtl="0">
              <a:lnSpc>
                <a:spcPct val="118750"/>
              </a:lnSpc>
              <a:spcBef>
                <a:spcPts val="1400"/>
              </a:spcBef>
              <a:spcAft>
                <a:spcPts val="0"/>
              </a:spcAft>
              <a:buClr>
                <a:srgbClr val="000000"/>
              </a:buClr>
              <a:buSzPts val="1835"/>
              <a:buFont typeface="Gill Sans"/>
              <a:buChar char="•"/>
              <a:defRPr sz="4800" b="0" i="0" u="none" strike="noStrike" cap="none">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Bullets &amp; Photo">
  <p:cSld name="Title, Bullets &amp; Photo">
    <p:bg>
      <p:bgPr>
        <a:solidFill>
          <a:srgbClr val="ED9B56"/>
        </a:solidFill>
        <a:effectLst/>
      </p:bgPr>
    </p:bg>
    <p:spTree>
      <p:nvGrpSpPr>
        <p:cNvPr id="1" name="Shape 44"/>
        <p:cNvGrpSpPr/>
        <p:nvPr/>
      </p:nvGrpSpPr>
      <p:grpSpPr>
        <a:xfrm>
          <a:off x="0" y="0"/>
          <a:ext cx="0" cy="0"/>
          <a:chOff x="0" y="0"/>
          <a:chExt cx="0" cy="0"/>
        </a:xfrm>
      </p:grpSpPr>
      <p:pic>
        <p:nvPicPr>
          <p:cNvPr id="45" name="Shape 45"/>
          <p:cNvPicPr preferRelativeResize="0"/>
          <p:nvPr/>
        </p:nvPicPr>
        <p:blipFill rotWithShape="1">
          <a:blip r:embed="rId2">
            <a:alphaModFix/>
          </a:blip>
          <a:srcRect/>
          <a:stretch/>
        </p:blipFill>
        <p:spPr>
          <a:xfrm>
            <a:off x="0" y="0"/>
            <a:ext cx="13004800" cy="9753600"/>
          </a:xfrm>
          <a:prstGeom prst="rect">
            <a:avLst/>
          </a:prstGeom>
          <a:noFill/>
          <a:ln>
            <a:noFill/>
          </a:ln>
        </p:spPr>
      </p:pic>
      <p:pic>
        <p:nvPicPr>
          <p:cNvPr id="46" name="Shape 46"/>
          <p:cNvPicPr preferRelativeResize="0"/>
          <p:nvPr/>
        </p:nvPicPr>
        <p:blipFill rotWithShape="1">
          <a:blip r:embed="rId3">
            <a:alphaModFix/>
          </a:blip>
          <a:srcRect/>
          <a:stretch/>
        </p:blipFill>
        <p:spPr>
          <a:xfrm>
            <a:off x="419100" y="7759700"/>
            <a:ext cx="1612900" cy="1562100"/>
          </a:xfrm>
          <a:prstGeom prst="rect">
            <a:avLst/>
          </a:prstGeom>
          <a:noFill/>
          <a:ln>
            <a:noFill/>
          </a:ln>
        </p:spPr>
      </p:pic>
      <p:pic>
        <p:nvPicPr>
          <p:cNvPr id="47" name="Shape 47"/>
          <p:cNvPicPr preferRelativeResize="0"/>
          <p:nvPr/>
        </p:nvPicPr>
        <p:blipFill rotWithShape="1">
          <a:blip r:embed="rId4">
            <a:alphaModFix/>
          </a:blip>
          <a:srcRect/>
          <a:stretch/>
        </p:blipFill>
        <p:spPr>
          <a:xfrm>
            <a:off x="11480800" y="304800"/>
            <a:ext cx="1155700" cy="1130300"/>
          </a:xfrm>
          <a:prstGeom prst="rect">
            <a:avLst/>
          </a:prstGeom>
          <a:noFill/>
          <a:ln>
            <a:noFill/>
          </a:ln>
        </p:spPr>
      </p:pic>
      <p:pic>
        <p:nvPicPr>
          <p:cNvPr id="48" name="Shape 48"/>
          <p:cNvPicPr preferRelativeResize="0"/>
          <p:nvPr/>
        </p:nvPicPr>
        <p:blipFill rotWithShape="1">
          <a:blip r:embed="rId3">
            <a:alphaModFix/>
          </a:blip>
          <a:srcRect/>
          <a:stretch/>
        </p:blipFill>
        <p:spPr>
          <a:xfrm>
            <a:off x="419100" y="7759700"/>
            <a:ext cx="1612900" cy="1562100"/>
          </a:xfrm>
          <a:prstGeom prst="rect">
            <a:avLst/>
          </a:prstGeom>
          <a:noFill/>
          <a:ln>
            <a:noFill/>
          </a:ln>
          <a:effectLst>
            <a:outerShdw blurRad="127000" dist="228600" dir="2700000" rotWithShape="0">
              <a:srgbClr val="000000">
                <a:alpha val="74901"/>
              </a:srgbClr>
            </a:outerShdw>
          </a:effectLst>
        </p:spPr>
      </p:pic>
      <p:pic>
        <p:nvPicPr>
          <p:cNvPr id="49" name="Shape 49"/>
          <p:cNvPicPr preferRelativeResize="0"/>
          <p:nvPr/>
        </p:nvPicPr>
        <p:blipFill rotWithShape="1">
          <a:blip r:embed="rId3">
            <a:alphaModFix/>
          </a:blip>
          <a:srcRect/>
          <a:stretch/>
        </p:blipFill>
        <p:spPr>
          <a:xfrm>
            <a:off x="11487150" y="266700"/>
            <a:ext cx="1143000" cy="1107000"/>
          </a:xfrm>
          <a:prstGeom prst="rect">
            <a:avLst/>
          </a:prstGeom>
          <a:noFill/>
          <a:ln>
            <a:noFill/>
          </a:ln>
          <a:effectLst>
            <a:outerShdw blurRad="127000" dist="228600" dir="2700000" rotWithShape="0">
              <a:srgbClr val="000000">
                <a:alpha val="74901"/>
              </a:srgbClr>
            </a:outerShdw>
          </a:effectLst>
        </p:spPr>
      </p:pic>
      <p:sp>
        <p:nvSpPr>
          <p:cNvPr id="50" name="Shape 50"/>
          <p:cNvSpPr txBox="1">
            <a:spLocks noGrp="1"/>
          </p:cNvSpPr>
          <p:nvPr>
            <p:ph type="title"/>
          </p:nvPr>
        </p:nvSpPr>
        <p:spPr>
          <a:xfrm>
            <a:off x="1879600" y="800100"/>
            <a:ext cx="9245600" cy="1511300"/>
          </a:xfrm>
          <a:prstGeom prst="rect">
            <a:avLst/>
          </a:prstGeom>
          <a:noFill/>
          <a:ln>
            <a:noFill/>
          </a:ln>
        </p:spPr>
        <p:txBody>
          <a:bodyPr spcFirstLastPara="1" wrap="square" lIns="91425" tIns="91425" rIns="91425" bIns="91425" anchor="ctr" anchorCtr="0"/>
          <a:lstStyle>
            <a:lvl1pPr marR="0" lvl="0" algn="ctr" rtl="0">
              <a:lnSpc>
                <a:spcPct val="119047"/>
              </a:lnSpc>
              <a:spcBef>
                <a:spcPts val="200"/>
              </a:spcBef>
              <a:spcAft>
                <a:spcPts val="0"/>
              </a:spcAft>
              <a:buSzPts val="1400"/>
              <a:buNone/>
              <a:defRPr sz="8400" b="0" i="0" u="none" strike="noStrike" cap="none">
                <a:latin typeface="Arial"/>
                <a:ea typeface="Arial"/>
                <a:cs typeface="Arial"/>
                <a:sym typeface="Arial"/>
              </a:defRPr>
            </a:lvl1pPr>
            <a:lvl2pPr marR="0" lvl="1" algn="ctr" rtl="0">
              <a:lnSpc>
                <a:spcPct val="119047"/>
              </a:lnSpc>
              <a:spcBef>
                <a:spcPts val="200"/>
              </a:spcBef>
              <a:spcAft>
                <a:spcPts val="0"/>
              </a:spcAft>
              <a:buSzPts val="1400"/>
              <a:buNone/>
              <a:defRPr sz="8400" b="0" i="0" u="none" strike="noStrike" cap="none">
                <a:latin typeface="Arial"/>
                <a:ea typeface="Arial"/>
                <a:cs typeface="Arial"/>
                <a:sym typeface="Arial"/>
              </a:defRPr>
            </a:lvl2pPr>
            <a:lvl3pPr marR="0" lvl="2" algn="ctr" rtl="0">
              <a:lnSpc>
                <a:spcPct val="119047"/>
              </a:lnSpc>
              <a:spcBef>
                <a:spcPts val="200"/>
              </a:spcBef>
              <a:spcAft>
                <a:spcPts val="0"/>
              </a:spcAft>
              <a:buSzPts val="1400"/>
              <a:buNone/>
              <a:defRPr sz="8400" b="0" i="0" u="none" strike="noStrike" cap="none">
                <a:latin typeface="Arial"/>
                <a:ea typeface="Arial"/>
                <a:cs typeface="Arial"/>
                <a:sym typeface="Arial"/>
              </a:defRPr>
            </a:lvl3pPr>
            <a:lvl4pPr marR="0" lvl="3" algn="ctr" rtl="0">
              <a:lnSpc>
                <a:spcPct val="119047"/>
              </a:lnSpc>
              <a:spcBef>
                <a:spcPts val="200"/>
              </a:spcBef>
              <a:spcAft>
                <a:spcPts val="0"/>
              </a:spcAft>
              <a:buSzPts val="1400"/>
              <a:buNone/>
              <a:defRPr sz="8400" b="0" i="0" u="none" strike="noStrike" cap="none">
                <a:latin typeface="Arial"/>
                <a:ea typeface="Arial"/>
                <a:cs typeface="Arial"/>
                <a:sym typeface="Arial"/>
              </a:defRPr>
            </a:lvl4pPr>
            <a:lvl5pPr marR="0" lvl="4" algn="ctr" rtl="0">
              <a:lnSpc>
                <a:spcPct val="119047"/>
              </a:lnSpc>
              <a:spcBef>
                <a:spcPts val="200"/>
              </a:spcBef>
              <a:spcAft>
                <a:spcPts val="0"/>
              </a:spcAft>
              <a:buSzPts val="1400"/>
              <a:buNone/>
              <a:defRPr sz="8400" b="0" i="0" u="none" strike="noStrike" cap="none">
                <a:latin typeface="Arial"/>
                <a:ea typeface="Arial"/>
                <a:cs typeface="Arial"/>
                <a:sym typeface="Arial"/>
              </a:defRPr>
            </a:lvl5pPr>
            <a:lvl6pPr marR="0" lvl="5" algn="ctr" rtl="0">
              <a:lnSpc>
                <a:spcPct val="119047"/>
              </a:lnSpc>
              <a:spcBef>
                <a:spcPts val="200"/>
              </a:spcBef>
              <a:spcAft>
                <a:spcPts val="0"/>
              </a:spcAft>
              <a:buSzPts val="1400"/>
              <a:buNone/>
              <a:defRPr sz="8400" b="0" i="0" u="none" strike="noStrike" cap="none">
                <a:latin typeface="Arial"/>
                <a:ea typeface="Arial"/>
                <a:cs typeface="Arial"/>
                <a:sym typeface="Arial"/>
              </a:defRPr>
            </a:lvl6pPr>
            <a:lvl7pPr marR="0" lvl="6" algn="ctr" rtl="0">
              <a:lnSpc>
                <a:spcPct val="119047"/>
              </a:lnSpc>
              <a:spcBef>
                <a:spcPts val="200"/>
              </a:spcBef>
              <a:spcAft>
                <a:spcPts val="0"/>
              </a:spcAft>
              <a:buSzPts val="1400"/>
              <a:buNone/>
              <a:defRPr sz="8400" b="0" i="0" u="none" strike="noStrike" cap="none">
                <a:latin typeface="Arial"/>
                <a:ea typeface="Arial"/>
                <a:cs typeface="Arial"/>
                <a:sym typeface="Arial"/>
              </a:defRPr>
            </a:lvl7pPr>
            <a:lvl8pPr marR="0" lvl="7" algn="ctr" rtl="0">
              <a:lnSpc>
                <a:spcPct val="119047"/>
              </a:lnSpc>
              <a:spcBef>
                <a:spcPts val="200"/>
              </a:spcBef>
              <a:spcAft>
                <a:spcPts val="0"/>
              </a:spcAft>
              <a:buSzPts val="1400"/>
              <a:buNone/>
              <a:defRPr sz="8400" b="0" i="0" u="none" strike="noStrike" cap="none">
                <a:latin typeface="Arial"/>
                <a:ea typeface="Arial"/>
                <a:cs typeface="Arial"/>
                <a:sym typeface="Arial"/>
              </a:defRPr>
            </a:lvl8pPr>
            <a:lvl9pPr marR="0" lvl="8" algn="ctr" rtl="0">
              <a:lnSpc>
                <a:spcPct val="119047"/>
              </a:lnSpc>
              <a:spcBef>
                <a:spcPts val="200"/>
              </a:spcBef>
              <a:spcAft>
                <a:spcPts val="0"/>
              </a:spcAft>
              <a:buSzPts val="1400"/>
              <a:buNone/>
              <a:defRPr sz="8400" b="0" i="0" u="none" strike="noStrike" cap="none">
                <a:latin typeface="Arial"/>
                <a:ea typeface="Arial"/>
                <a:cs typeface="Arial"/>
                <a:sym typeface="Arial"/>
              </a:defRPr>
            </a:lvl9pPr>
          </a:lstStyle>
          <a:p>
            <a:endParaRPr/>
          </a:p>
        </p:txBody>
      </p:sp>
      <p:sp>
        <p:nvSpPr>
          <p:cNvPr id="51" name="Shape 51"/>
          <p:cNvSpPr txBox="1">
            <a:spLocks noGrp="1"/>
          </p:cNvSpPr>
          <p:nvPr>
            <p:ph type="body" idx="1"/>
          </p:nvPr>
        </p:nvSpPr>
        <p:spPr>
          <a:xfrm>
            <a:off x="1879600" y="2628900"/>
            <a:ext cx="4495800" cy="5257800"/>
          </a:xfrm>
          <a:prstGeom prst="rect">
            <a:avLst/>
          </a:prstGeom>
          <a:noFill/>
          <a:ln>
            <a:noFill/>
          </a:ln>
        </p:spPr>
        <p:txBody>
          <a:bodyPr spcFirstLastPara="1" wrap="square" lIns="91425" tIns="91425" rIns="91425" bIns="91425" anchor="ctr" anchorCtr="0"/>
          <a:lstStyle>
            <a:lvl1pPr marL="457200" marR="0" lvl="0" indent="-345122" algn="l" rtl="0">
              <a:lnSpc>
                <a:spcPct val="118750"/>
              </a:lnSpc>
              <a:spcBef>
                <a:spcPts val="1400"/>
              </a:spcBef>
              <a:spcAft>
                <a:spcPts val="0"/>
              </a:spcAft>
              <a:buClr>
                <a:srgbClr val="000000"/>
              </a:buClr>
              <a:buSzPts val="1835"/>
              <a:buFont typeface="Gill Sans"/>
              <a:buChar char="•"/>
              <a:defRPr sz="4800" b="0" i="0" u="none" strike="noStrike" cap="none">
                <a:latin typeface="Arial"/>
                <a:ea typeface="Arial"/>
                <a:cs typeface="Arial"/>
                <a:sym typeface="Arial"/>
              </a:defRPr>
            </a:lvl1pPr>
            <a:lvl2pPr marL="914400" marR="0" lvl="1" indent="-330556" algn="l" rtl="0">
              <a:lnSpc>
                <a:spcPct val="119047"/>
              </a:lnSpc>
              <a:spcBef>
                <a:spcPts val="1400"/>
              </a:spcBef>
              <a:spcAft>
                <a:spcPts val="0"/>
              </a:spcAft>
              <a:buClr>
                <a:srgbClr val="000000"/>
              </a:buClr>
              <a:buSzPts val="1606"/>
              <a:buFont typeface="Gill Sans"/>
              <a:buChar char="•"/>
              <a:defRPr sz="4200" b="0" i="0" u="none" strike="noStrike" cap="none">
                <a:latin typeface="Arial"/>
                <a:ea typeface="Arial"/>
                <a:cs typeface="Arial"/>
                <a:sym typeface="Arial"/>
              </a:defRPr>
            </a:lvl2pPr>
            <a:lvl3pPr marL="1371600" marR="0" lvl="2" indent="-315991" algn="l" rtl="0">
              <a:lnSpc>
                <a:spcPct val="119444"/>
              </a:lnSpc>
              <a:spcBef>
                <a:spcPts val="1400"/>
              </a:spcBef>
              <a:spcAft>
                <a:spcPts val="0"/>
              </a:spcAft>
              <a:buClr>
                <a:srgbClr val="000000"/>
              </a:buClr>
              <a:buSzPts val="1376"/>
              <a:buFont typeface="Gill Sans"/>
              <a:buChar char="•"/>
              <a:defRPr sz="3600" b="0" i="0" u="none" strike="noStrike" cap="none">
                <a:latin typeface="Arial"/>
                <a:ea typeface="Arial"/>
                <a:cs typeface="Arial"/>
                <a:sym typeface="Arial"/>
              </a:defRPr>
            </a:lvl3pPr>
            <a:lvl4pPr marL="1828800" marR="0" lvl="3" indent="-315991" algn="l" rtl="0">
              <a:lnSpc>
                <a:spcPct val="119444"/>
              </a:lnSpc>
              <a:spcBef>
                <a:spcPts val="1400"/>
              </a:spcBef>
              <a:spcAft>
                <a:spcPts val="0"/>
              </a:spcAft>
              <a:buClr>
                <a:srgbClr val="000000"/>
              </a:buClr>
              <a:buSzPts val="1376"/>
              <a:buFont typeface="Gill Sans"/>
              <a:buChar char="•"/>
              <a:defRPr sz="3600" b="0" i="0" u="none" strike="noStrike" cap="none">
                <a:latin typeface="Arial"/>
                <a:ea typeface="Arial"/>
                <a:cs typeface="Arial"/>
                <a:sym typeface="Arial"/>
              </a:defRPr>
            </a:lvl4pPr>
            <a:lvl5pPr marL="2286000" marR="0" lvl="4" indent="-315991" algn="l" rtl="0">
              <a:lnSpc>
                <a:spcPct val="119444"/>
              </a:lnSpc>
              <a:spcBef>
                <a:spcPts val="1400"/>
              </a:spcBef>
              <a:spcAft>
                <a:spcPts val="0"/>
              </a:spcAft>
              <a:buClr>
                <a:srgbClr val="000000"/>
              </a:buClr>
              <a:buSzPts val="1376"/>
              <a:buFont typeface="Gill Sans"/>
              <a:buChar char="•"/>
              <a:defRPr sz="3600" b="0" i="0" u="none" strike="noStrike" cap="none">
                <a:latin typeface="Arial"/>
                <a:ea typeface="Arial"/>
                <a:cs typeface="Arial"/>
                <a:sym typeface="Arial"/>
              </a:defRPr>
            </a:lvl5pPr>
            <a:lvl6pPr marL="2743200" marR="0" lvl="5" indent="-345121" algn="l" rtl="0">
              <a:lnSpc>
                <a:spcPct val="118750"/>
              </a:lnSpc>
              <a:spcBef>
                <a:spcPts val="1400"/>
              </a:spcBef>
              <a:spcAft>
                <a:spcPts val="0"/>
              </a:spcAft>
              <a:buClr>
                <a:srgbClr val="000000"/>
              </a:buClr>
              <a:buSzPts val="1835"/>
              <a:buFont typeface="Gill Sans"/>
              <a:buChar char="•"/>
              <a:defRPr sz="4800" b="0" i="0" u="none" strike="noStrike" cap="none">
                <a:latin typeface="Arial"/>
                <a:ea typeface="Arial"/>
                <a:cs typeface="Arial"/>
                <a:sym typeface="Arial"/>
              </a:defRPr>
            </a:lvl6pPr>
            <a:lvl7pPr marL="3200400" marR="0" lvl="6" indent="-345121" algn="l" rtl="0">
              <a:lnSpc>
                <a:spcPct val="118750"/>
              </a:lnSpc>
              <a:spcBef>
                <a:spcPts val="1400"/>
              </a:spcBef>
              <a:spcAft>
                <a:spcPts val="0"/>
              </a:spcAft>
              <a:buClr>
                <a:srgbClr val="000000"/>
              </a:buClr>
              <a:buSzPts val="1835"/>
              <a:buFont typeface="Gill Sans"/>
              <a:buChar char="•"/>
              <a:defRPr sz="4800" b="0" i="0" u="none" strike="noStrike" cap="none">
                <a:latin typeface="Arial"/>
                <a:ea typeface="Arial"/>
                <a:cs typeface="Arial"/>
                <a:sym typeface="Arial"/>
              </a:defRPr>
            </a:lvl7pPr>
            <a:lvl8pPr marL="3657600" marR="0" lvl="7" indent="-345121" algn="l" rtl="0">
              <a:lnSpc>
                <a:spcPct val="118750"/>
              </a:lnSpc>
              <a:spcBef>
                <a:spcPts val="1400"/>
              </a:spcBef>
              <a:spcAft>
                <a:spcPts val="0"/>
              </a:spcAft>
              <a:buClr>
                <a:srgbClr val="000000"/>
              </a:buClr>
              <a:buSzPts val="1835"/>
              <a:buFont typeface="Gill Sans"/>
              <a:buChar char="•"/>
              <a:defRPr sz="4800" b="0" i="0" u="none" strike="noStrike" cap="none">
                <a:latin typeface="Arial"/>
                <a:ea typeface="Arial"/>
                <a:cs typeface="Arial"/>
                <a:sym typeface="Arial"/>
              </a:defRPr>
            </a:lvl8pPr>
            <a:lvl9pPr marL="4114800" marR="0" lvl="8" indent="-345121" algn="l" rtl="0">
              <a:lnSpc>
                <a:spcPct val="118750"/>
              </a:lnSpc>
              <a:spcBef>
                <a:spcPts val="1400"/>
              </a:spcBef>
              <a:spcAft>
                <a:spcPts val="0"/>
              </a:spcAft>
              <a:buClr>
                <a:srgbClr val="000000"/>
              </a:buClr>
              <a:buSzPts val="1835"/>
              <a:buFont typeface="Gill Sans"/>
              <a:buChar char="•"/>
              <a:defRPr sz="4800" b="0" i="0" u="none" strike="noStrike" cap="none">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Bullets - Left">
  <p:cSld name="Title &amp; Bullets - Left">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1879600" y="800100"/>
            <a:ext cx="9245600" cy="1511300"/>
          </a:xfrm>
          <a:prstGeom prst="rect">
            <a:avLst/>
          </a:prstGeom>
          <a:noFill/>
          <a:ln>
            <a:noFill/>
          </a:ln>
        </p:spPr>
        <p:txBody>
          <a:bodyPr spcFirstLastPara="1" wrap="square" lIns="91425" tIns="91425" rIns="91425" bIns="91425" anchor="ctr" anchorCtr="0"/>
          <a:lstStyle>
            <a:lvl1pPr marR="0" lvl="0" algn="ctr" rtl="0">
              <a:lnSpc>
                <a:spcPct val="119047"/>
              </a:lnSpc>
              <a:spcBef>
                <a:spcPts val="200"/>
              </a:spcBef>
              <a:spcAft>
                <a:spcPts val="0"/>
              </a:spcAft>
              <a:buSzPts val="1400"/>
              <a:buNone/>
              <a:defRPr sz="8400" b="0" i="0" u="none" strike="noStrike" cap="none">
                <a:latin typeface="Arial"/>
                <a:ea typeface="Arial"/>
                <a:cs typeface="Arial"/>
                <a:sym typeface="Arial"/>
              </a:defRPr>
            </a:lvl1pPr>
            <a:lvl2pPr marR="0" lvl="1" algn="ctr" rtl="0">
              <a:lnSpc>
                <a:spcPct val="119047"/>
              </a:lnSpc>
              <a:spcBef>
                <a:spcPts val="200"/>
              </a:spcBef>
              <a:spcAft>
                <a:spcPts val="0"/>
              </a:spcAft>
              <a:buSzPts val="1400"/>
              <a:buNone/>
              <a:defRPr sz="8400" b="0" i="0" u="none" strike="noStrike" cap="none">
                <a:latin typeface="Arial"/>
                <a:ea typeface="Arial"/>
                <a:cs typeface="Arial"/>
                <a:sym typeface="Arial"/>
              </a:defRPr>
            </a:lvl2pPr>
            <a:lvl3pPr marR="0" lvl="2" algn="ctr" rtl="0">
              <a:lnSpc>
                <a:spcPct val="119047"/>
              </a:lnSpc>
              <a:spcBef>
                <a:spcPts val="200"/>
              </a:spcBef>
              <a:spcAft>
                <a:spcPts val="0"/>
              </a:spcAft>
              <a:buSzPts val="1400"/>
              <a:buNone/>
              <a:defRPr sz="8400" b="0" i="0" u="none" strike="noStrike" cap="none">
                <a:latin typeface="Arial"/>
                <a:ea typeface="Arial"/>
                <a:cs typeface="Arial"/>
                <a:sym typeface="Arial"/>
              </a:defRPr>
            </a:lvl3pPr>
            <a:lvl4pPr marR="0" lvl="3" algn="ctr" rtl="0">
              <a:lnSpc>
                <a:spcPct val="119047"/>
              </a:lnSpc>
              <a:spcBef>
                <a:spcPts val="200"/>
              </a:spcBef>
              <a:spcAft>
                <a:spcPts val="0"/>
              </a:spcAft>
              <a:buSzPts val="1400"/>
              <a:buNone/>
              <a:defRPr sz="8400" b="0" i="0" u="none" strike="noStrike" cap="none">
                <a:latin typeface="Arial"/>
                <a:ea typeface="Arial"/>
                <a:cs typeface="Arial"/>
                <a:sym typeface="Arial"/>
              </a:defRPr>
            </a:lvl4pPr>
            <a:lvl5pPr marR="0" lvl="4" algn="ctr" rtl="0">
              <a:lnSpc>
                <a:spcPct val="119047"/>
              </a:lnSpc>
              <a:spcBef>
                <a:spcPts val="200"/>
              </a:spcBef>
              <a:spcAft>
                <a:spcPts val="0"/>
              </a:spcAft>
              <a:buSzPts val="1400"/>
              <a:buNone/>
              <a:defRPr sz="8400" b="0" i="0" u="none" strike="noStrike" cap="none">
                <a:latin typeface="Arial"/>
                <a:ea typeface="Arial"/>
                <a:cs typeface="Arial"/>
                <a:sym typeface="Arial"/>
              </a:defRPr>
            </a:lvl5pPr>
            <a:lvl6pPr marR="0" lvl="5" algn="ctr" rtl="0">
              <a:lnSpc>
                <a:spcPct val="119047"/>
              </a:lnSpc>
              <a:spcBef>
                <a:spcPts val="200"/>
              </a:spcBef>
              <a:spcAft>
                <a:spcPts val="0"/>
              </a:spcAft>
              <a:buSzPts val="1400"/>
              <a:buNone/>
              <a:defRPr sz="8400" b="0" i="0" u="none" strike="noStrike" cap="none">
                <a:latin typeface="Arial"/>
                <a:ea typeface="Arial"/>
                <a:cs typeface="Arial"/>
                <a:sym typeface="Arial"/>
              </a:defRPr>
            </a:lvl6pPr>
            <a:lvl7pPr marR="0" lvl="6" algn="ctr" rtl="0">
              <a:lnSpc>
                <a:spcPct val="119047"/>
              </a:lnSpc>
              <a:spcBef>
                <a:spcPts val="200"/>
              </a:spcBef>
              <a:spcAft>
                <a:spcPts val="0"/>
              </a:spcAft>
              <a:buSzPts val="1400"/>
              <a:buNone/>
              <a:defRPr sz="8400" b="0" i="0" u="none" strike="noStrike" cap="none">
                <a:latin typeface="Arial"/>
                <a:ea typeface="Arial"/>
                <a:cs typeface="Arial"/>
                <a:sym typeface="Arial"/>
              </a:defRPr>
            </a:lvl7pPr>
            <a:lvl8pPr marR="0" lvl="7" algn="ctr" rtl="0">
              <a:lnSpc>
                <a:spcPct val="119047"/>
              </a:lnSpc>
              <a:spcBef>
                <a:spcPts val="200"/>
              </a:spcBef>
              <a:spcAft>
                <a:spcPts val="0"/>
              </a:spcAft>
              <a:buSzPts val="1400"/>
              <a:buNone/>
              <a:defRPr sz="8400" b="0" i="0" u="none" strike="noStrike" cap="none">
                <a:latin typeface="Arial"/>
                <a:ea typeface="Arial"/>
                <a:cs typeface="Arial"/>
                <a:sym typeface="Arial"/>
              </a:defRPr>
            </a:lvl8pPr>
            <a:lvl9pPr marR="0" lvl="8" algn="ctr" rtl="0">
              <a:lnSpc>
                <a:spcPct val="119047"/>
              </a:lnSpc>
              <a:spcBef>
                <a:spcPts val="200"/>
              </a:spcBef>
              <a:spcAft>
                <a:spcPts val="0"/>
              </a:spcAft>
              <a:buSzPts val="1400"/>
              <a:buNone/>
              <a:defRPr sz="8400" b="0" i="0" u="none" strike="noStrike" cap="none">
                <a:latin typeface="Arial"/>
                <a:ea typeface="Arial"/>
                <a:cs typeface="Arial"/>
                <a:sym typeface="Arial"/>
              </a:defRPr>
            </a:lvl9pPr>
          </a:lstStyle>
          <a:p>
            <a:endParaRPr/>
          </a:p>
        </p:txBody>
      </p:sp>
      <p:sp>
        <p:nvSpPr>
          <p:cNvPr id="54" name="Shape 54"/>
          <p:cNvSpPr txBox="1">
            <a:spLocks noGrp="1"/>
          </p:cNvSpPr>
          <p:nvPr>
            <p:ph type="body" idx="1"/>
          </p:nvPr>
        </p:nvSpPr>
        <p:spPr>
          <a:xfrm>
            <a:off x="1879600" y="2628900"/>
            <a:ext cx="4495800" cy="5257800"/>
          </a:xfrm>
          <a:prstGeom prst="rect">
            <a:avLst/>
          </a:prstGeom>
          <a:noFill/>
          <a:ln>
            <a:noFill/>
          </a:ln>
        </p:spPr>
        <p:txBody>
          <a:bodyPr spcFirstLastPara="1" wrap="square" lIns="91425" tIns="91425" rIns="91425" bIns="91425" anchor="ctr" anchorCtr="0"/>
          <a:lstStyle>
            <a:lvl1pPr marL="457200" marR="0" lvl="0" indent="-345122" algn="l" rtl="0">
              <a:lnSpc>
                <a:spcPct val="118750"/>
              </a:lnSpc>
              <a:spcBef>
                <a:spcPts val="1400"/>
              </a:spcBef>
              <a:spcAft>
                <a:spcPts val="0"/>
              </a:spcAft>
              <a:buClr>
                <a:srgbClr val="000000"/>
              </a:buClr>
              <a:buSzPts val="1835"/>
              <a:buFont typeface="Gill Sans"/>
              <a:buChar char="•"/>
              <a:defRPr sz="4800" b="0" i="0" u="none" strike="noStrike" cap="none">
                <a:latin typeface="Arial"/>
                <a:ea typeface="Arial"/>
                <a:cs typeface="Arial"/>
                <a:sym typeface="Arial"/>
              </a:defRPr>
            </a:lvl1pPr>
            <a:lvl2pPr marL="914400" marR="0" lvl="1" indent="-330556" algn="l" rtl="0">
              <a:lnSpc>
                <a:spcPct val="119047"/>
              </a:lnSpc>
              <a:spcBef>
                <a:spcPts val="1400"/>
              </a:spcBef>
              <a:spcAft>
                <a:spcPts val="0"/>
              </a:spcAft>
              <a:buClr>
                <a:srgbClr val="000000"/>
              </a:buClr>
              <a:buSzPts val="1606"/>
              <a:buFont typeface="Gill Sans"/>
              <a:buChar char="•"/>
              <a:defRPr sz="4200" b="0" i="0" u="none" strike="noStrike" cap="none">
                <a:latin typeface="Arial"/>
                <a:ea typeface="Arial"/>
                <a:cs typeface="Arial"/>
                <a:sym typeface="Arial"/>
              </a:defRPr>
            </a:lvl2pPr>
            <a:lvl3pPr marL="1371600" marR="0" lvl="2" indent="-315991" algn="l" rtl="0">
              <a:lnSpc>
                <a:spcPct val="119444"/>
              </a:lnSpc>
              <a:spcBef>
                <a:spcPts val="1400"/>
              </a:spcBef>
              <a:spcAft>
                <a:spcPts val="0"/>
              </a:spcAft>
              <a:buClr>
                <a:srgbClr val="000000"/>
              </a:buClr>
              <a:buSzPts val="1376"/>
              <a:buFont typeface="Gill Sans"/>
              <a:buChar char="•"/>
              <a:defRPr sz="3600" b="0" i="0" u="none" strike="noStrike" cap="none">
                <a:latin typeface="Arial"/>
                <a:ea typeface="Arial"/>
                <a:cs typeface="Arial"/>
                <a:sym typeface="Arial"/>
              </a:defRPr>
            </a:lvl3pPr>
            <a:lvl4pPr marL="1828800" marR="0" lvl="3" indent="-315991" algn="l" rtl="0">
              <a:lnSpc>
                <a:spcPct val="119444"/>
              </a:lnSpc>
              <a:spcBef>
                <a:spcPts val="1400"/>
              </a:spcBef>
              <a:spcAft>
                <a:spcPts val="0"/>
              </a:spcAft>
              <a:buClr>
                <a:srgbClr val="000000"/>
              </a:buClr>
              <a:buSzPts val="1376"/>
              <a:buFont typeface="Gill Sans"/>
              <a:buChar char="•"/>
              <a:defRPr sz="3600" b="0" i="0" u="none" strike="noStrike" cap="none">
                <a:latin typeface="Arial"/>
                <a:ea typeface="Arial"/>
                <a:cs typeface="Arial"/>
                <a:sym typeface="Arial"/>
              </a:defRPr>
            </a:lvl4pPr>
            <a:lvl5pPr marL="2286000" marR="0" lvl="4" indent="-315991" algn="l" rtl="0">
              <a:lnSpc>
                <a:spcPct val="119444"/>
              </a:lnSpc>
              <a:spcBef>
                <a:spcPts val="1400"/>
              </a:spcBef>
              <a:spcAft>
                <a:spcPts val="0"/>
              </a:spcAft>
              <a:buClr>
                <a:srgbClr val="000000"/>
              </a:buClr>
              <a:buSzPts val="1376"/>
              <a:buFont typeface="Gill Sans"/>
              <a:buChar char="•"/>
              <a:defRPr sz="3600" b="0" i="0" u="none" strike="noStrike" cap="none">
                <a:latin typeface="Arial"/>
                <a:ea typeface="Arial"/>
                <a:cs typeface="Arial"/>
                <a:sym typeface="Arial"/>
              </a:defRPr>
            </a:lvl5pPr>
            <a:lvl6pPr marL="2743200" marR="0" lvl="5" indent="-345121" algn="l" rtl="0">
              <a:lnSpc>
                <a:spcPct val="118750"/>
              </a:lnSpc>
              <a:spcBef>
                <a:spcPts val="1400"/>
              </a:spcBef>
              <a:spcAft>
                <a:spcPts val="0"/>
              </a:spcAft>
              <a:buClr>
                <a:srgbClr val="000000"/>
              </a:buClr>
              <a:buSzPts val="1835"/>
              <a:buFont typeface="Gill Sans"/>
              <a:buChar char="•"/>
              <a:defRPr sz="4800" b="0" i="0" u="none" strike="noStrike" cap="none">
                <a:latin typeface="Arial"/>
                <a:ea typeface="Arial"/>
                <a:cs typeface="Arial"/>
                <a:sym typeface="Arial"/>
              </a:defRPr>
            </a:lvl6pPr>
            <a:lvl7pPr marL="3200400" marR="0" lvl="6" indent="-345121" algn="l" rtl="0">
              <a:lnSpc>
                <a:spcPct val="118750"/>
              </a:lnSpc>
              <a:spcBef>
                <a:spcPts val="1400"/>
              </a:spcBef>
              <a:spcAft>
                <a:spcPts val="0"/>
              </a:spcAft>
              <a:buClr>
                <a:srgbClr val="000000"/>
              </a:buClr>
              <a:buSzPts val="1835"/>
              <a:buFont typeface="Gill Sans"/>
              <a:buChar char="•"/>
              <a:defRPr sz="4800" b="0" i="0" u="none" strike="noStrike" cap="none">
                <a:latin typeface="Arial"/>
                <a:ea typeface="Arial"/>
                <a:cs typeface="Arial"/>
                <a:sym typeface="Arial"/>
              </a:defRPr>
            </a:lvl7pPr>
            <a:lvl8pPr marL="3657600" marR="0" lvl="7" indent="-345121" algn="l" rtl="0">
              <a:lnSpc>
                <a:spcPct val="118750"/>
              </a:lnSpc>
              <a:spcBef>
                <a:spcPts val="1400"/>
              </a:spcBef>
              <a:spcAft>
                <a:spcPts val="0"/>
              </a:spcAft>
              <a:buClr>
                <a:srgbClr val="000000"/>
              </a:buClr>
              <a:buSzPts val="1835"/>
              <a:buFont typeface="Gill Sans"/>
              <a:buChar char="•"/>
              <a:defRPr sz="4800" b="0" i="0" u="none" strike="noStrike" cap="none">
                <a:latin typeface="Arial"/>
                <a:ea typeface="Arial"/>
                <a:cs typeface="Arial"/>
                <a:sym typeface="Arial"/>
              </a:defRPr>
            </a:lvl8pPr>
            <a:lvl9pPr marL="4114800" marR="0" lvl="8" indent="-345121" algn="l" rtl="0">
              <a:lnSpc>
                <a:spcPct val="118750"/>
              </a:lnSpc>
              <a:spcBef>
                <a:spcPts val="1400"/>
              </a:spcBef>
              <a:spcAft>
                <a:spcPts val="0"/>
              </a:spcAft>
              <a:buClr>
                <a:srgbClr val="000000"/>
              </a:buClr>
              <a:buSzPts val="1835"/>
              <a:buFont typeface="Gill Sans"/>
              <a:buChar char="•"/>
              <a:defRPr sz="4800" b="0" i="0" u="none" strike="noStrike" cap="none">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Bullets - Right">
  <p:cSld name="Title &amp; Bullets - Right">
    <p:spTree>
      <p:nvGrpSpPr>
        <p:cNvPr id="1" name="Shape 55"/>
        <p:cNvGrpSpPr/>
        <p:nvPr/>
      </p:nvGrpSpPr>
      <p:grpSpPr>
        <a:xfrm>
          <a:off x="0" y="0"/>
          <a:ext cx="0" cy="0"/>
          <a:chOff x="0" y="0"/>
          <a:chExt cx="0" cy="0"/>
        </a:xfrm>
      </p:grpSpPr>
      <p:pic>
        <p:nvPicPr>
          <p:cNvPr id="56" name="Shape 56"/>
          <p:cNvPicPr preferRelativeResize="0"/>
          <p:nvPr/>
        </p:nvPicPr>
        <p:blipFill rotWithShape="1">
          <a:blip r:embed="rId2">
            <a:alphaModFix/>
          </a:blip>
          <a:srcRect/>
          <a:stretch/>
        </p:blipFill>
        <p:spPr>
          <a:xfrm>
            <a:off x="419100" y="7759700"/>
            <a:ext cx="1612900" cy="1562100"/>
          </a:xfrm>
          <a:prstGeom prst="rect">
            <a:avLst/>
          </a:prstGeom>
          <a:noFill/>
          <a:ln>
            <a:noFill/>
          </a:ln>
          <a:effectLst>
            <a:outerShdw blurRad="127000" dist="228600" dir="2700000" rotWithShape="0">
              <a:srgbClr val="000000">
                <a:alpha val="74901"/>
              </a:srgbClr>
            </a:outerShdw>
          </a:effectLst>
        </p:spPr>
      </p:pic>
      <p:pic>
        <p:nvPicPr>
          <p:cNvPr id="57" name="Shape 57"/>
          <p:cNvPicPr preferRelativeResize="0"/>
          <p:nvPr/>
        </p:nvPicPr>
        <p:blipFill rotWithShape="1">
          <a:blip r:embed="rId2">
            <a:alphaModFix/>
          </a:blip>
          <a:srcRect/>
          <a:stretch/>
        </p:blipFill>
        <p:spPr>
          <a:xfrm>
            <a:off x="11487150" y="266700"/>
            <a:ext cx="1143000" cy="1107000"/>
          </a:xfrm>
          <a:prstGeom prst="rect">
            <a:avLst/>
          </a:prstGeom>
          <a:noFill/>
          <a:ln>
            <a:noFill/>
          </a:ln>
          <a:effectLst>
            <a:outerShdw blurRad="127000" dist="228600" dir="2700000" rotWithShape="0">
              <a:srgbClr val="000000">
                <a:alpha val="74901"/>
              </a:srgbClr>
            </a:outerShdw>
          </a:effectLst>
        </p:spPr>
      </p:pic>
      <p:sp>
        <p:nvSpPr>
          <p:cNvPr id="58" name="Shape 58"/>
          <p:cNvSpPr txBox="1">
            <a:spLocks noGrp="1"/>
          </p:cNvSpPr>
          <p:nvPr>
            <p:ph type="title"/>
          </p:nvPr>
        </p:nvSpPr>
        <p:spPr>
          <a:xfrm>
            <a:off x="1879600" y="800100"/>
            <a:ext cx="9245600" cy="1511300"/>
          </a:xfrm>
          <a:prstGeom prst="rect">
            <a:avLst/>
          </a:prstGeom>
          <a:noFill/>
          <a:ln>
            <a:noFill/>
          </a:ln>
        </p:spPr>
        <p:txBody>
          <a:bodyPr spcFirstLastPara="1" wrap="square" lIns="91425" tIns="91425" rIns="91425" bIns="91425" anchor="ctr" anchorCtr="0"/>
          <a:lstStyle>
            <a:lvl1pPr marR="0" lvl="0" algn="ctr" rtl="0">
              <a:lnSpc>
                <a:spcPct val="119047"/>
              </a:lnSpc>
              <a:spcBef>
                <a:spcPts val="200"/>
              </a:spcBef>
              <a:spcAft>
                <a:spcPts val="0"/>
              </a:spcAft>
              <a:buSzPts val="1400"/>
              <a:buNone/>
              <a:defRPr sz="8400" b="0" i="0" u="none" strike="noStrike" cap="none">
                <a:latin typeface="Arial"/>
                <a:ea typeface="Arial"/>
                <a:cs typeface="Arial"/>
                <a:sym typeface="Arial"/>
              </a:defRPr>
            </a:lvl1pPr>
            <a:lvl2pPr marR="0" lvl="1" algn="ctr" rtl="0">
              <a:lnSpc>
                <a:spcPct val="119047"/>
              </a:lnSpc>
              <a:spcBef>
                <a:spcPts val="200"/>
              </a:spcBef>
              <a:spcAft>
                <a:spcPts val="0"/>
              </a:spcAft>
              <a:buSzPts val="1400"/>
              <a:buNone/>
              <a:defRPr sz="8400" b="0" i="0" u="none" strike="noStrike" cap="none">
                <a:latin typeface="Arial"/>
                <a:ea typeface="Arial"/>
                <a:cs typeface="Arial"/>
                <a:sym typeface="Arial"/>
              </a:defRPr>
            </a:lvl2pPr>
            <a:lvl3pPr marR="0" lvl="2" algn="ctr" rtl="0">
              <a:lnSpc>
                <a:spcPct val="119047"/>
              </a:lnSpc>
              <a:spcBef>
                <a:spcPts val="200"/>
              </a:spcBef>
              <a:spcAft>
                <a:spcPts val="0"/>
              </a:spcAft>
              <a:buSzPts val="1400"/>
              <a:buNone/>
              <a:defRPr sz="8400" b="0" i="0" u="none" strike="noStrike" cap="none">
                <a:latin typeface="Arial"/>
                <a:ea typeface="Arial"/>
                <a:cs typeface="Arial"/>
                <a:sym typeface="Arial"/>
              </a:defRPr>
            </a:lvl3pPr>
            <a:lvl4pPr marR="0" lvl="3" algn="ctr" rtl="0">
              <a:lnSpc>
                <a:spcPct val="119047"/>
              </a:lnSpc>
              <a:spcBef>
                <a:spcPts val="200"/>
              </a:spcBef>
              <a:spcAft>
                <a:spcPts val="0"/>
              </a:spcAft>
              <a:buSzPts val="1400"/>
              <a:buNone/>
              <a:defRPr sz="8400" b="0" i="0" u="none" strike="noStrike" cap="none">
                <a:latin typeface="Arial"/>
                <a:ea typeface="Arial"/>
                <a:cs typeface="Arial"/>
                <a:sym typeface="Arial"/>
              </a:defRPr>
            </a:lvl4pPr>
            <a:lvl5pPr marR="0" lvl="4" algn="ctr" rtl="0">
              <a:lnSpc>
                <a:spcPct val="119047"/>
              </a:lnSpc>
              <a:spcBef>
                <a:spcPts val="200"/>
              </a:spcBef>
              <a:spcAft>
                <a:spcPts val="0"/>
              </a:spcAft>
              <a:buSzPts val="1400"/>
              <a:buNone/>
              <a:defRPr sz="8400" b="0" i="0" u="none" strike="noStrike" cap="none">
                <a:latin typeface="Arial"/>
                <a:ea typeface="Arial"/>
                <a:cs typeface="Arial"/>
                <a:sym typeface="Arial"/>
              </a:defRPr>
            </a:lvl5pPr>
            <a:lvl6pPr marR="0" lvl="5" algn="ctr" rtl="0">
              <a:lnSpc>
                <a:spcPct val="119047"/>
              </a:lnSpc>
              <a:spcBef>
                <a:spcPts val="200"/>
              </a:spcBef>
              <a:spcAft>
                <a:spcPts val="0"/>
              </a:spcAft>
              <a:buSzPts val="1400"/>
              <a:buNone/>
              <a:defRPr sz="8400" b="0" i="0" u="none" strike="noStrike" cap="none">
                <a:latin typeface="Arial"/>
                <a:ea typeface="Arial"/>
                <a:cs typeface="Arial"/>
                <a:sym typeface="Arial"/>
              </a:defRPr>
            </a:lvl6pPr>
            <a:lvl7pPr marR="0" lvl="6" algn="ctr" rtl="0">
              <a:lnSpc>
                <a:spcPct val="119047"/>
              </a:lnSpc>
              <a:spcBef>
                <a:spcPts val="200"/>
              </a:spcBef>
              <a:spcAft>
                <a:spcPts val="0"/>
              </a:spcAft>
              <a:buSzPts val="1400"/>
              <a:buNone/>
              <a:defRPr sz="8400" b="0" i="0" u="none" strike="noStrike" cap="none">
                <a:latin typeface="Arial"/>
                <a:ea typeface="Arial"/>
                <a:cs typeface="Arial"/>
                <a:sym typeface="Arial"/>
              </a:defRPr>
            </a:lvl7pPr>
            <a:lvl8pPr marR="0" lvl="7" algn="ctr" rtl="0">
              <a:lnSpc>
                <a:spcPct val="119047"/>
              </a:lnSpc>
              <a:spcBef>
                <a:spcPts val="200"/>
              </a:spcBef>
              <a:spcAft>
                <a:spcPts val="0"/>
              </a:spcAft>
              <a:buSzPts val="1400"/>
              <a:buNone/>
              <a:defRPr sz="8400" b="0" i="0" u="none" strike="noStrike" cap="none">
                <a:latin typeface="Arial"/>
                <a:ea typeface="Arial"/>
                <a:cs typeface="Arial"/>
                <a:sym typeface="Arial"/>
              </a:defRPr>
            </a:lvl8pPr>
            <a:lvl9pPr marR="0" lvl="8" algn="ctr" rtl="0">
              <a:lnSpc>
                <a:spcPct val="119047"/>
              </a:lnSpc>
              <a:spcBef>
                <a:spcPts val="200"/>
              </a:spcBef>
              <a:spcAft>
                <a:spcPts val="0"/>
              </a:spcAft>
              <a:buSzPts val="1400"/>
              <a:buNone/>
              <a:defRPr sz="8400" b="0" i="0" u="none" strike="noStrike" cap="none">
                <a:latin typeface="Arial"/>
                <a:ea typeface="Arial"/>
                <a:cs typeface="Arial"/>
                <a:sym typeface="Arial"/>
              </a:defRPr>
            </a:lvl9pPr>
          </a:lstStyle>
          <a:p>
            <a:endParaRPr/>
          </a:p>
        </p:txBody>
      </p:sp>
      <p:sp>
        <p:nvSpPr>
          <p:cNvPr id="59" name="Shape 59"/>
          <p:cNvSpPr txBox="1">
            <a:spLocks noGrp="1"/>
          </p:cNvSpPr>
          <p:nvPr>
            <p:ph type="body" idx="1"/>
          </p:nvPr>
        </p:nvSpPr>
        <p:spPr>
          <a:xfrm>
            <a:off x="7861300" y="2628900"/>
            <a:ext cx="3263900" cy="5257800"/>
          </a:xfrm>
          <a:prstGeom prst="rect">
            <a:avLst/>
          </a:prstGeom>
          <a:noFill/>
          <a:ln>
            <a:noFill/>
          </a:ln>
        </p:spPr>
        <p:txBody>
          <a:bodyPr spcFirstLastPara="1" wrap="square" lIns="91425" tIns="91425" rIns="91425" bIns="91425" anchor="ctr" anchorCtr="0"/>
          <a:lstStyle>
            <a:lvl1pPr marL="457200" marR="0" lvl="0" indent="-345122" algn="l" rtl="0">
              <a:lnSpc>
                <a:spcPct val="118750"/>
              </a:lnSpc>
              <a:spcBef>
                <a:spcPts val="1400"/>
              </a:spcBef>
              <a:spcAft>
                <a:spcPts val="0"/>
              </a:spcAft>
              <a:buClr>
                <a:srgbClr val="000000"/>
              </a:buClr>
              <a:buSzPts val="1835"/>
              <a:buFont typeface="Gill Sans"/>
              <a:buChar char="•"/>
              <a:defRPr sz="4800" b="0" i="0" u="none" strike="noStrike" cap="none">
                <a:latin typeface="Arial"/>
                <a:ea typeface="Arial"/>
                <a:cs typeface="Arial"/>
                <a:sym typeface="Arial"/>
              </a:defRPr>
            </a:lvl1pPr>
            <a:lvl2pPr marL="914400" marR="0" lvl="1" indent="-330556" algn="l" rtl="0">
              <a:lnSpc>
                <a:spcPct val="119047"/>
              </a:lnSpc>
              <a:spcBef>
                <a:spcPts val="1400"/>
              </a:spcBef>
              <a:spcAft>
                <a:spcPts val="0"/>
              </a:spcAft>
              <a:buClr>
                <a:srgbClr val="000000"/>
              </a:buClr>
              <a:buSzPts val="1606"/>
              <a:buFont typeface="Gill Sans"/>
              <a:buChar char="•"/>
              <a:defRPr sz="4200" b="0" i="0" u="none" strike="noStrike" cap="none">
                <a:latin typeface="Arial"/>
                <a:ea typeface="Arial"/>
                <a:cs typeface="Arial"/>
                <a:sym typeface="Arial"/>
              </a:defRPr>
            </a:lvl2pPr>
            <a:lvl3pPr marL="1371600" marR="0" lvl="2" indent="-315991" algn="l" rtl="0">
              <a:lnSpc>
                <a:spcPct val="119444"/>
              </a:lnSpc>
              <a:spcBef>
                <a:spcPts val="1400"/>
              </a:spcBef>
              <a:spcAft>
                <a:spcPts val="0"/>
              </a:spcAft>
              <a:buClr>
                <a:srgbClr val="000000"/>
              </a:buClr>
              <a:buSzPts val="1376"/>
              <a:buFont typeface="Gill Sans"/>
              <a:buChar char="•"/>
              <a:defRPr sz="3600" b="0" i="0" u="none" strike="noStrike" cap="none">
                <a:latin typeface="Arial"/>
                <a:ea typeface="Arial"/>
                <a:cs typeface="Arial"/>
                <a:sym typeface="Arial"/>
              </a:defRPr>
            </a:lvl3pPr>
            <a:lvl4pPr marL="1828800" marR="0" lvl="3" indent="-315991" algn="l" rtl="0">
              <a:lnSpc>
                <a:spcPct val="119444"/>
              </a:lnSpc>
              <a:spcBef>
                <a:spcPts val="1400"/>
              </a:spcBef>
              <a:spcAft>
                <a:spcPts val="0"/>
              </a:spcAft>
              <a:buClr>
                <a:srgbClr val="000000"/>
              </a:buClr>
              <a:buSzPts val="1376"/>
              <a:buFont typeface="Gill Sans"/>
              <a:buChar char="•"/>
              <a:defRPr sz="3600" b="0" i="0" u="none" strike="noStrike" cap="none">
                <a:latin typeface="Arial"/>
                <a:ea typeface="Arial"/>
                <a:cs typeface="Arial"/>
                <a:sym typeface="Arial"/>
              </a:defRPr>
            </a:lvl4pPr>
            <a:lvl5pPr marL="2286000" marR="0" lvl="4" indent="-315991" algn="l" rtl="0">
              <a:lnSpc>
                <a:spcPct val="119444"/>
              </a:lnSpc>
              <a:spcBef>
                <a:spcPts val="1400"/>
              </a:spcBef>
              <a:spcAft>
                <a:spcPts val="0"/>
              </a:spcAft>
              <a:buClr>
                <a:srgbClr val="000000"/>
              </a:buClr>
              <a:buSzPts val="1376"/>
              <a:buFont typeface="Gill Sans"/>
              <a:buChar char="•"/>
              <a:defRPr sz="3600" b="0" i="0" u="none" strike="noStrike" cap="none">
                <a:latin typeface="Arial"/>
                <a:ea typeface="Arial"/>
                <a:cs typeface="Arial"/>
                <a:sym typeface="Arial"/>
              </a:defRPr>
            </a:lvl5pPr>
            <a:lvl6pPr marL="2743200" marR="0" lvl="5" indent="-345121" algn="l" rtl="0">
              <a:lnSpc>
                <a:spcPct val="118750"/>
              </a:lnSpc>
              <a:spcBef>
                <a:spcPts val="1400"/>
              </a:spcBef>
              <a:spcAft>
                <a:spcPts val="0"/>
              </a:spcAft>
              <a:buClr>
                <a:srgbClr val="000000"/>
              </a:buClr>
              <a:buSzPts val="1835"/>
              <a:buFont typeface="Gill Sans"/>
              <a:buChar char="•"/>
              <a:defRPr sz="4800" b="0" i="0" u="none" strike="noStrike" cap="none">
                <a:latin typeface="Arial"/>
                <a:ea typeface="Arial"/>
                <a:cs typeface="Arial"/>
                <a:sym typeface="Arial"/>
              </a:defRPr>
            </a:lvl6pPr>
            <a:lvl7pPr marL="3200400" marR="0" lvl="6" indent="-345121" algn="l" rtl="0">
              <a:lnSpc>
                <a:spcPct val="118750"/>
              </a:lnSpc>
              <a:spcBef>
                <a:spcPts val="1400"/>
              </a:spcBef>
              <a:spcAft>
                <a:spcPts val="0"/>
              </a:spcAft>
              <a:buClr>
                <a:srgbClr val="000000"/>
              </a:buClr>
              <a:buSzPts val="1835"/>
              <a:buFont typeface="Gill Sans"/>
              <a:buChar char="•"/>
              <a:defRPr sz="4800" b="0" i="0" u="none" strike="noStrike" cap="none">
                <a:latin typeface="Arial"/>
                <a:ea typeface="Arial"/>
                <a:cs typeface="Arial"/>
                <a:sym typeface="Arial"/>
              </a:defRPr>
            </a:lvl7pPr>
            <a:lvl8pPr marL="3657600" marR="0" lvl="7" indent="-345121" algn="l" rtl="0">
              <a:lnSpc>
                <a:spcPct val="118750"/>
              </a:lnSpc>
              <a:spcBef>
                <a:spcPts val="1400"/>
              </a:spcBef>
              <a:spcAft>
                <a:spcPts val="0"/>
              </a:spcAft>
              <a:buClr>
                <a:srgbClr val="000000"/>
              </a:buClr>
              <a:buSzPts val="1835"/>
              <a:buFont typeface="Gill Sans"/>
              <a:buChar char="•"/>
              <a:defRPr sz="4800" b="0" i="0" u="none" strike="noStrike" cap="none">
                <a:latin typeface="Arial"/>
                <a:ea typeface="Arial"/>
                <a:cs typeface="Arial"/>
                <a:sym typeface="Arial"/>
              </a:defRPr>
            </a:lvl8pPr>
            <a:lvl9pPr marL="4114800" marR="0" lvl="8" indent="-345121" algn="l" rtl="0">
              <a:lnSpc>
                <a:spcPct val="118750"/>
              </a:lnSpc>
              <a:spcBef>
                <a:spcPts val="1400"/>
              </a:spcBef>
              <a:spcAft>
                <a:spcPts val="0"/>
              </a:spcAft>
              <a:buClr>
                <a:srgbClr val="000000"/>
              </a:buClr>
              <a:buSzPts val="1835"/>
              <a:buFont typeface="Gill Sans"/>
              <a:buChar char="•"/>
              <a:defRPr sz="4800" b="0" i="0" u="none" strike="noStrike" cap="none">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Top">
  <p:cSld name="Title - Top">
    <p:spTree>
      <p:nvGrpSpPr>
        <p:cNvPr id="1" name="Shape 60"/>
        <p:cNvGrpSpPr/>
        <p:nvPr/>
      </p:nvGrpSpPr>
      <p:grpSpPr>
        <a:xfrm>
          <a:off x="0" y="0"/>
          <a:ext cx="0" cy="0"/>
          <a:chOff x="0" y="0"/>
          <a:chExt cx="0" cy="0"/>
        </a:xfrm>
      </p:grpSpPr>
      <p:pic>
        <p:nvPicPr>
          <p:cNvPr id="61" name="Shape 61"/>
          <p:cNvPicPr preferRelativeResize="0"/>
          <p:nvPr/>
        </p:nvPicPr>
        <p:blipFill rotWithShape="1">
          <a:blip r:embed="rId2">
            <a:alphaModFix/>
          </a:blip>
          <a:srcRect/>
          <a:stretch/>
        </p:blipFill>
        <p:spPr>
          <a:xfrm>
            <a:off x="419100" y="7759700"/>
            <a:ext cx="1612900" cy="1562100"/>
          </a:xfrm>
          <a:prstGeom prst="rect">
            <a:avLst/>
          </a:prstGeom>
          <a:noFill/>
          <a:ln>
            <a:noFill/>
          </a:ln>
          <a:effectLst>
            <a:outerShdw blurRad="127000" dist="228600" dir="2700000" rotWithShape="0">
              <a:srgbClr val="000000">
                <a:alpha val="74901"/>
              </a:srgbClr>
            </a:outerShdw>
          </a:effectLst>
        </p:spPr>
      </p:pic>
      <p:pic>
        <p:nvPicPr>
          <p:cNvPr id="62" name="Shape 62"/>
          <p:cNvPicPr preferRelativeResize="0"/>
          <p:nvPr/>
        </p:nvPicPr>
        <p:blipFill rotWithShape="1">
          <a:blip r:embed="rId2">
            <a:alphaModFix/>
          </a:blip>
          <a:srcRect/>
          <a:stretch/>
        </p:blipFill>
        <p:spPr>
          <a:xfrm>
            <a:off x="11487150" y="266700"/>
            <a:ext cx="1143000" cy="1107000"/>
          </a:xfrm>
          <a:prstGeom prst="rect">
            <a:avLst/>
          </a:prstGeom>
          <a:noFill/>
          <a:ln>
            <a:noFill/>
          </a:ln>
          <a:effectLst>
            <a:outerShdw blurRad="127000" dist="228600" dir="2700000" rotWithShape="0">
              <a:srgbClr val="000000">
                <a:alpha val="74901"/>
              </a:srgbClr>
            </a:outerShdw>
          </a:effectLst>
        </p:spPr>
      </p:pic>
      <p:sp>
        <p:nvSpPr>
          <p:cNvPr id="63" name="Shape 63"/>
          <p:cNvSpPr txBox="1">
            <a:spLocks noGrp="1"/>
          </p:cNvSpPr>
          <p:nvPr>
            <p:ph type="title"/>
          </p:nvPr>
        </p:nvSpPr>
        <p:spPr>
          <a:xfrm>
            <a:off x="1879600" y="800100"/>
            <a:ext cx="9245600" cy="1511300"/>
          </a:xfrm>
          <a:prstGeom prst="rect">
            <a:avLst/>
          </a:prstGeom>
          <a:noFill/>
          <a:ln>
            <a:noFill/>
          </a:ln>
        </p:spPr>
        <p:txBody>
          <a:bodyPr spcFirstLastPara="1" wrap="square" lIns="91425" tIns="91425" rIns="91425" bIns="91425" anchor="ctr" anchorCtr="0"/>
          <a:lstStyle>
            <a:lvl1pPr marR="0" lvl="0" algn="ctr" rtl="0">
              <a:lnSpc>
                <a:spcPct val="119047"/>
              </a:lnSpc>
              <a:spcBef>
                <a:spcPts val="200"/>
              </a:spcBef>
              <a:spcAft>
                <a:spcPts val="0"/>
              </a:spcAft>
              <a:buSzPts val="1400"/>
              <a:buNone/>
              <a:defRPr sz="8400" b="0" i="0" u="none" strike="noStrike" cap="none">
                <a:latin typeface="Arial"/>
                <a:ea typeface="Arial"/>
                <a:cs typeface="Arial"/>
                <a:sym typeface="Arial"/>
              </a:defRPr>
            </a:lvl1pPr>
            <a:lvl2pPr marR="0" lvl="1" algn="ctr" rtl="0">
              <a:lnSpc>
                <a:spcPct val="119047"/>
              </a:lnSpc>
              <a:spcBef>
                <a:spcPts val="200"/>
              </a:spcBef>
              <a:spcAft>
                <a:spcPts val="0"/>
              </a:spcAft>
              <a:buSzPts val="1400"/>
              <a:buNone/>
              <a:defRPr sz="8400" b="0" i="0" u="none" strike="noStrike" cap="none">
                <a:latin typeface="Arial"/>
                <a:ea typeface="Arial"/>
                <a:cs typeface="Arial"/>
                <a:sym typeface="Arial"/>
              </a:defRPr>
            </a:lvl2pPr>
            <a:lvl3pPr marR="0" lvl="2" algn="ctr" rtl="0">
              <a:lnSpc>
                <a:spcPct val="119047"/>
              </a:lnSpc>
              <a:spcBef>
                <a:spcPts val="200"/>
              </a:spcBef>
              <a:spcAft>
                <a:spcPts val="0"/>
              </a:spcAft>
              <a:buSzPts val="1400"/>
              <a:buNone/>
              <a:defRPr sz="8400" b="0" i="0" u="none" strike="noStrike" cap="none">
                <a:latin typeface="Arial"/>
                <a:ea typeface="Arial"/>
                <a:cs typeface="Arial"/>
                <a:sym typeface="Arial"/>
              </a:defRPr>
            </a:lvl3pPr>
            <a:lvl4pPr marR="0" lvl="3" algn="ctr" rtl="0">
              <a:lnSpc>
                <a:spcPct val="119047"/>
              </a:lnSpc>
              <a:spcBef>
                <a:spcPts val="200"/>
              </a:spcBef>
              <a:spcAft>
                <a:spcPts val="0"/>
              </a:spcAft>
              <a:buSzPts val="1400"/>
              <a:buNone/>
              <a:defRPr sz="8400" b="0" i="0" u="none" strike="noStrike" cap="none">
                <a:latin typeface="Arial"/>
                <a:ea typeface="Arial"/>
                <a:cs typeface="Arial"/>
                <a:sym typeface="Arial"/>
              </a:defRPr>
            </a:lvl4pPr>
            <a:lvl5pPr marR="0" lvl="4" algn="ctr" rtl="0">
              <a:lnSpc>
                <a:spcPct val="119047"/>
              </a:lnSpc>
              <a:spcBef>
                <a:spcPts val="200"/>
              </a:spcBef>
              <a:spcAft>
                <a:spcPts val="0"/>
              </a:spcAft>
              <a:buSzPts val="1400"/>
              <a:buNone/>
              <a:defRPr sz="8400" b="0" i="0" u="none" strike="noStrike" cap="none">
                <a:latin typeface="Arial"/>
                <a:ea typeface="Arial"/>
                <a:cs typeface="Arial"/>
                <a:sym typeface="Arial"/>
              </a:defRPr>
            </a:lvl5pPr>
            <a:lvl6pPr marR="0" lvl="5" algn="ctr" rtl="0">
              <a:lnSpc>
                <a:spcPct val="119047"/>
              </a:lnSpc>
              <a:spcBef>
                <a:spcPts val="200"/>
              </a:spcBef>
              <a:spcAft>
                <a:spcPts val="0"/>
              </a:spcAft>
              <a:buSzPts val="1400"/>
              <a:buNone/>
              <a:defRPr sz="8400" b="0" i="0" u="none" strike="noStrike" cap="none">
                <a:latin typeface="Arial"/>
                <a:ea typeface="Arial"/>
                <a:cs typeface="Arial"/>
                <a:sym typeface="Arial"/>
              </a:defRPr>
            </a:lvl6pPr>
            <a:lvl7pPr marR="0" lvl="6" algn="ctr" rtl="0">
              <a:lnSpc>
                <a:spcPct val="119047"/>
              </a:lnSpc>
              <a:spcBef>
                <a:spcPts val="200"/>
              </a:spcBef>
              <a:spcAft>
                <a:spcPts val="0"/>
              </a:spcAft>
              <a:buSzPts val="1400"/>
              <a:buNone/>
              <a:defRPr sz="8400" b="0" i="0" u="none" strike="noStrike" cap="none">
                <a:latin typeface="Arial"/>
                <a:ea typeface="Arial"/>
                <a:cs typeface="Arial"/>
                <a:sym typeface="Arial"/>
              </a:defRPr>
            </a:lvl7pPr>
            <a:lvl8pPr marR="0" lvl="7" algn="ctr" rtl="0">
              <a:lnSpc>
                <a:spcPct val="119047"/>
              </a:lnSpc>
              <a:spcBef>
                <a:spcPts val="200"/>
              </a:spcBef>
              <a:spcAft>
                <a:spcPts val="0"/>
              </a:spcAft>
              <a:buSzPts val="1400"/>
              <a:buNone/>
              <a:defRPr sz="8400" b="0" i="0" u="none" strike="noStrike" cap="none">
                <a:latin typeface="Arial"/>
                <a:ea typeface="Arial"/>
                <a:cs typeface="Arial"/>
                <a:sym typeface="Arial"/>
              </a:defRPr>
            </a:lvl8pPr>
            <a:lvl9pPr marR="0" lvl="8" algn="ctr" rtl="0">
              <a:lnSpc>
                <a:spcPct val="119047"/>
              </a:lnSpc>
              <a:spcBef>
                <a:spcPts val="200"/>
              </a:spcBef>
              <a:spcAft>
                <a:spcPts val="0"/>
              </a:spcAft>
              <a:buSzPts val="1400"/>
              <a:buNone/>
              <a:defRPr sz="8400" b="0" i="0" u="none" strike="noStrike" cap="none">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rgbClr val="FFFFFF"/>
        </a:solidFill>
        <a:effectLst/>
      </p:bgPr>
    </p:bg>
    <p:spTree>
      <p:nvGrpSpPr>
        <p:cNvPr id="1" name="Shape 64"/>
        <p:cNvGrpSpPr/>
        <p:nvPr/>
      </p:nvGrpSpPr>
      <p:grpSpPr>
        <a:xfrm>
          <a:off x="0" y="0"/>
          <a:ext cx="0" cy="0"/>
          <a:chOff x="0" y="0"/>
          <a:chExt cx="0" cy="0"/>
        </a:xfrm>
      </p:grpSpPr>
      <p:sp>
        <p:nvSpPr>
          <p:cNvPr id="65" name="Shape 65"/>
          <p:cNvSpPr/>
          <p:nvPr/>
        </p:nvSpPr>
        <p:spPr>
          <a:xfrm>
            <a:off x="0" y="2489200"/>
            <a:ext cx="13004800" cy="7264400"/>
          </a:xfrm>
          <a:prstGeom prst="rect">
            <a:avLst/>
          </a:prstGeom>
          <a:solidFill>
            <a:srgbClr val="56589E"/>
          </a:solidFill>
          <a:ln>
            <a:noFill/>
          </a:ln>
        </p:spPr>
        <p:txBody>
          <a:bodyPr spcFirstLastPara="1" wrap="square" lIns="76200" tIns="76200" rIns="76200" bIns="76200" anchor="ctr" anchorCtr="0">
            <a:noAutofit/>
          </a:bodyPr>
          <a:lstStyle/>
          <a:p>
            <a:pPr marL="57798" marR="57798" lvl="0" indent="0" algn="l" rtl="0">
              <a:lnSpc>
                <a:spcPct val="100000"/>
              </a:lnSpc>
              <a:spcBef>
                <a:spcPts val="0"/>
              </a:spcBef>
              <a:spcAft>
                <a:spcPts val="0"/>
              </a:spcAft>
              <a:buNone/>
            </a:pPr>
            <a:endParaRPr sz="5000" b="0" i="0" u="none" strike="noStrike" cap="none">
              <a:latin typeface="Arial"/>
              <a:ea typeface="Arial"/>
              <a:cs typeface="Arial"/>
              <a:sym typeface="Arial"/>
            </a:endParaRPr>
          </a:p>
        </p:txBody>
      </p:sp>
      <p:sp>
        <p:nvSpPr>
          <p:cNvPr id="66" name="Shape 66"/>
          <p:cNvSpPr/>
          <p:nvPr/>
        </p:nvSpPr>
        <p:spPr>
          <a:xfrm>
            <a:off x="0" y="0"/>
            <a:ext cx="13004800" cy="2489200"/>
          </a:xfrm>
          <a:prstGeom prst="rect">
            <a:avLst/>
          </a:prstGeom>
          <a:solidFill>
            <a:srgbClr val="9DAED6"/>
          </a:solidFill>
          <a:ln>
            <a:noFill/>
          </a:ln>
        </p:spPr>
        <p:txBody>
          <a:bodyPr spcFirstLastPara="1" wrap="square" lIns="76200" tIns="76200" rIns="76200" bIns="76200" anchor="ctr" anchorCtr="0">
            <a:noAutofit/>
          </a:bodyPr>
          <a:lstStyle/>
          <a:p>
            <a:pPr marL="57798" marR="57798" lvl="0" indent="0" algn="l" rtl="0">
              <a:lnSpc>
                <a:spcPct val="100000"/>
              </a:lnSpc>
              <a:spcBef>
                <a:spcPts val="0"/>
              </a:spcBef>
              <a:spcAft>
                <a:spcPts val="0"/>
              </a:spcAft>
              <a:buNone/>
            </a:pPr>
            <a:endParaRPr sz="5000" b="0" i="0" u="none" strike="noStrike" cap="none">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Blank copy">
  <p:cSld name="Blank copy 4">
    <p:bg>
      <p:bgPr>
        <a:solidFill>
          <a:srgbClr val="FFFFFF"/>
        </a:solidFill>
        <a:effectLst/>
      </p:bgPr>
    </p:bg>
    <p:spTree>
      <p:nvGrpSpPr>
        <p:cNvPr id="1" name="Shape 67"/>
        <p:cNvGrpSpPr/>
        <p:nvPr/>
      </p:nvGrpSpPr>
      <p:grpSpPr>
        <a:xfrm>
          <a:off x="0" y="0"/>
          <a:ext cx="0" cy="0"/>
          <a:chOff x="0" y="0"/>
          <a:chExt cx="0" cy="0"/>
        </a:xfrm>
      </p:grpSpPr>
      <p:sp>
        <p:nvSpPr>
          <p:cNvPr id="68" name="Shape 68"/>
          <p:cNvSpPr/>
          <p:nvPr/>
        </p:nvSpPr>
        <p:spPr>
          <a:xfrm>
            <a:off x="0" y="-393700"/>
            <a:ext cx="13004800" cy="10147300"/>
          </a:xfrm>
          <a:prstGeom prst="rect">
            <a:avLst/>
          </a:prstGeom>
          <a:solidFill>
            <a:srgbClr val="56589E"/>
          </a:solidFill>
          <a:ln>
            <a:noFill/>
          </a:ln>
        </p:spPr>
        <p:txBody>
          <a:bodyPr spcFirstLastPara="1" wrap="square" lIns="76200" tIns="76200" rIns="76200" bIns="76200" anchor="ctr" anchorCtr="0">
            <a:noAutofit/>
          </a:bodyPr>
          <a:lstStyle/>
          <a:p>
            <a:pPr marL="57798" marR="57798" lvl="0" indent="0" algn="l" rtl="0">
              <a:lnSpc>
                <a:spcPct val="100000"/>
              </a:lnSpc>
              <a:spcBef>
                <a:spcPts val="0"/>
              </a:spcBef>
              <a:spcAft>
                <a:spcPts val="0"/>
              </a:spcAft>
              <a:buNone/>
            </a:pPr>
            <a:endParaRPr sz="5000" b="0" i="0" u="none" strike="noStrike" cap="none">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1879600" y="800100"/>
            <a:ext cx="9245600" cy="1511300"/>
          </a:xfrm>
          <a:prstGeom prst="rect">
            <a:avLst/>
          </a:prstGeom>
          <a:noFill/>
          <a:ln>
            <a:noFill/>
          </a:ln>
        </p:spPr>
        <p:txBody>
          <a:bodyPr spcFirstLastPara="1" wrap="square" lIns="91425" tIns="91425" rIns="91425" bIns="91425" anchor="ctr" anchorCtr="0"/>
          <a:lstStyle>
            <a:lvl1pPr marR="0" lvl="0" algn="ctr" rtl="0">
              <a:lnSpc>
                <a:spcPct val="119047"/>
              </a:lnSpc>
              <a:spcBef>
                <a:spcPts val="200"/>
              </a:spcBef>
              <a:spcAft>
                <a:spcPts val="0"/>
              </a:spcAft>
              <a:buSzPts val="1400"/>
              <a:buNone/>
              <a:defRPr sz="8400" b="0" i="0" u="none" strike="noStrike" cap="none">
                <a:latin typeface="Arial"/>
                <a:ea typeface="Arial"/>
                <a:cs typeface="Arial"/>
                <a:sym typeface="Arial"/>
              </a:defRPr>
            </a:lvl1pPr>
            <a:lvl2pPr marR="0" lvl="1" algn="ctr" rtl="0">
              <a:lnSpc>
                <a:spcPct val="119047"/>
              </a:lnSpc>
              <a:spcBef>
                <a:spcPts val="200"/>
              </a:spcBef>
              <a:spcAft>
                <a:spcPts val="0"/>
              </a:spcAft>
              <a:buSzPts val="1400"/>
              <a:buNone/>
              <a:defRPr sz="8400" b="0" i="0" u="none" strike="noStrike" cap="none">
                <a:latin typeface="Arial"/>
                <a:ea typeface="Arial"/>
                <a:cs typeface="Arial"/>
                <a:sym typeface="Arial"/>
              </a:defRPr>
            </a:lvl2pPr>
            <a:lvl3pPr marR="0" lvl="2" algn="ctr" rtl="0">
              <a:lnSpc>
                <a:spcPct val="119047"/>
              </a:lnSpc>
              <a:spcBef>
                <a:spcPts val="200"/>
              </a:spcBef>
              <a:spcAft>
                <a:spcPts val="0"/>
              </a:spcAft>
              <a:buSzPts val="1400"/>
              <a:buNone/>
              <a:defRPr sz="8400" b="0" i="0" u="none" strike="noStrike" cap="none">
                <a:latin typeface="Arial"/>
                <a:ea typeface="Arial"/>
                <a:cs typeface="Arial"/>
                <a:sym typeface="Arial"/>
              </a:defRPr>
            </a:lvl3pPr>
            <a:lvl4pPr marR="0" lvl="3" algn="ctr" rtl="0">
              <a:lnSpc>
                <a:spcPct val="119047"/>
              </a:lnSpc>
              <a:spcBef>
                <a:spcPts val="200"/>
              </a:spcBef>
              <a:spcAft>
                <a:spcPts val="0"/>
              </a:spcAft>
              <a:buSzPts val="1400"/>
              <a:buNone/>
              <a:defRPr sz="8400" b="0" i="0" u="none" strike="noStrike" cap="none">
                <a:latin typeface="Arial"/>
                <a:ea typeface="Arial"/>
                <a:cs typeface="Arial"/>
                <a:sym typeface="Arial"/>
              </a:defRPr>
            </a:lvl4pPr>
            <a:lvl5pPr marR="0" lvl="4" algn="ctr" rtl="0">
              <a:lnSpc>
                <a:spcPct val="119047"/>
              </a:lnSpc>
              <a:spcBef>
                <a:spcPts val="200"/>
              </a:spcBef>
              <a:spcAft>
                <a:spcPts val="0"/>
              </a:spcAft>
              <a:buSzPts val="1400"/>
              <a:buNone/>
              <a:defRPr sz="8400" b="0" i="0" u="none" strike="noStrike" cap="none">
                <a:latin typeface="Arial"/>
                <a:ea typeface="Arial"/>
                <a:cs typeface="Arial"/>
                <a:sym typeface="Arial"/>
              </a:defRPr>
            </a:lvl5pPr>
            <a:lvl6pPr marR="0" lvl="5" algn="ctr" rtl="0">
              <a:lnSpc>
                <a:spcPct val="119047"/>
              </a:lnSpc>
              <a:spcBef>
                <a:spcPts val="200"/>
              </a:spcBef>
              <a:spcAft>
                <a:spcPts val="0"/>
              </a:spcAft>
              <a:buSzPts val="1400"/>
              <a:buNone/>
              <a:defRPr sz="8400" b="0" i="0" u="none" strike="noStrike" cap="none">
                <a:latin typeface="Arial"/>
                <a:ea typeface="Arial"/>
                <a:cs typeface="Arial"/>
                <a:sym typeface="Arial"/>
              </a:defRPr>
            </a:lvl6pPr>
            <a:lvl7pPr marR="0" lvl="6" algn="ctr" rtl="0">
              <a:lnSpc>
                <a:spcPct val="119047"/>
              </a:lnSpc>
              <a:spcBef>
                <a:spcPts val="200"/>
              </a:spcBef>
              <a:spcAft>
                <a:spcPts val="0"/>
              </a:spcAft>
              <a:buSzPts val="1400"/>
              <a:buNone/>
              <a:defRPr sz="8400" b="0" i="0" u="none" strike="noStrike" cap="none">
                <a:latin typeface="Arial"/>
                <a:ea typeface="Arial"/>
                <a:cs typeface="Arial"/>
                <a:sym typeface="Arial"/>
              </a:defRPr>
            </a:lvl7pPr>
            <a:lvl8pPr marR="0" lvl="7" algn="ctr" rtl="0">
              <a:lnSpc>
                <a:spcPct val="119047"/>
              </a:lnSpc>
              <a:spcBef>
                <a:spcPts val="200"/>
              </a:spcBef>
              <a:spcAft>
                <a:spcPts val="0"/>
              </a:spcAft>
              <a:buSzPts val="1400"/>
              <a:buNone/>
              <a:defRPr sz="8400" b="0" i="0" u="none" strike="noStrike" cap="none">
                <a:latin typeface="Arial"/>
                <a:ea typeface="Arial"/>
                <a:cs typeface="Arial"/>
                <a:sym typeface="Arial"/>
              </a:defRPr>
            </a:lvl8pPr>
            <a:lvl9pPr marR="0" lvl="8" algn="ctr" rtl="0">
              <a:lnSpc>
                <a:spcPct val="119047"/>
              </a:lnSpc>
              <a:spcBef>
                <a:spcPts val="200"/>
              </a:spcBef>
              <a:spcAft>
                <a:spcPts val="0"/>
              </a:spcAft>
              <a:buSzPts val="1400"/>
              <a:buNone/>
              <a:defRPr sz="8400" b="0" i="0" u="none" strike="noStrike" cap="none">
                <a:latin typeface="Arial"/>
                <a:ea typeface="Arial"/>
                <a:cs typeface="Arial"/>
                <a:sym typeface="Arial"/>
              </a:defRPr>
            </a:lvl9pPr>
          </a:lstStyle>
          <a:p>
            <a:endParaRPr/>
          </a:p>
        </p:txBody>
      </p:sp>
      <p:sp>
        <p:nvSpPr>
          <p:cNvPr id="15" name="Shape 15"/>
          <p:cNvSpPr txBox="1">
            <a:spLocks noGrp="1"/>
          </p:cNvSpPr>
          <p:nvPr>
            <p:ph type="body" idx="1"/>
          </p:nvPr>
        </p:nvSpPr>
        <p:spPr>
          <a:xfrm>
            <a:off x="1879600" y="2628900"/>
            <a:ext cx="9245600" cy="5257800"/>
          </a:xfrm>
          <a:prstGeom prst="rect">
            <a:avLst/>
          </a:prstGeom>
          <a:noFill/>
          <a:ln>
            <a:noFill/>
          </a:ln>
        </p:spPr>
        <p:txBody>
          <a:bodyPr spcFirstLastPara="1" wrap="square" lIns="91425" tIns="91425" rIns="91425" bIns="91425" anchor="ctr" anchorCtr="0"/>
          <a:lstStyle>
            <a:lvl1pPr marL="457200" marR="0" lvl="0" indent="-345122" algn="l" rtl="0">
              <a:lnSpc>
                <a:spcPct val="118750"/>
              </a:lnSpc>
              <a:spcBef>
                <a:spcPts val="1400"/>
              </a:spcBef>
              <a:spcAft>
                <a:spcPts val="0"/>
              </a:spcAft>
              <a:buClr>
                <a:srgbClr val="000000"/>
              </a:buClr>
              <a:buSzPts val="1835"/>
              <a:buFont typeface="Gill Sans"/>
              <a:buChar char="•"/>
              <a:defRPr sz="4800" b="0" i="0" u="none" strike="noStrike" cap="none">
                <a:latin typeface="Arial"/>
                <a:ea typeface="Arial"/>
                <a:cs typeface="Arial"/>
                <a:sym typeface="Arial"/>
              </a:defRPr>
            </a:lvl1pPr>
            <a:lvl2pPr marL="914400" marR="0" lvl="1" indent="-330556" algn="l" rtl="0">
              <a:lnSpc>
                <a:spcPct val="119047"/>
              </a:lnSpc>
              <a:spcBef>
                <a:spcPts val="1400"/>
              </a:spcBef>
              <a:spcAft>
                <a:spcPts val="0"/>
              </a:spcAft>
              <a:buClr>
                <a:srgbClr val="000000"/>
              </a:buClr>
              <a:buSzPts val="1606"/>
              <a:buFont typeface="Gill Sans"/>
              <a:buChar char="•"/>
              <a:defRPr sz="4200" b="0" i="0" u="none" strike="noStrike" cap="none">
                <a:latin typeface="Arial"/>
                <a:ea typeface="Arial"/>
                <a:cs typeface="Arial"/>
                <a:sym typeface="Arial"/>
              </a:defRPr>
            </a:lvl2pPr>
            <a:lvl3pPr marL="1371600" marR="0" lvl="2" indent="-315991" algn="l" rtl="0">
              <a:lnSpc>
                <a:spcPct val="119444"/>
              </a:lnSpc>
              <a:spcBef>
                <a:spcPts val="1400"/>
              </a:spcBef>
              <a:spcAft>
                <a:spcPts val="0"/>
              </a:spcAft>
              <a:buClr>
                <a:srgbClr val="000000"/>
              </a:buClr>
              <a:buSzPts val="1376"/>
              <a:buFont typeface="Gill Sans"/>
              <a:buChar char="•"/>
              <a:defRPr sz="3600" b="0" i="0" u="none" strike="noStrike" cap="none">
                <a:latin typeface="Arial"/>
                <a:ea typeface="Arial"/>
                <a:cs typeface="Arial"/>
                <a:sym typeface="Arial"/>
              </a:defRPr>
            </a:lvl3pPr>
            <a:lvl4pPr marL="1828800" marR="0" lvl="3" indent="-315991" algn="l" rtl="0">
              <a:lnSpc>
                <a:spcPct val="119444"/>
              </a:lnSpc>
              <a:spcBef>
                <a:spcPts val="1400"/>
              </a:spcBef>
              <a:spcAft>
                <a:spcPts val="0"/>
              </a:spcAft>
              <a:buClr>
                <a:srgbClr val="000000"/>
              </a:buClr>
              <a:buSzPts val="1376"/>
              <a:buFont typeface="Gill Sans"/>
              <a:buChar char="•"/>
              <a:defRPr sz="3600" b="0" i="0" u="none" strike="noStrike" cap="none">
                <a:latin typeface="Arial"/>
                <a:ea typeface="Arial"/>
                <a:cs typeface="Arial"/>
                <a:sym typeface="Arial"/>
              </a:defRPr>
            </a:lvl4pPr>
            <a:lvl5pPr marL="2286000" marR="0" lvl="4" indent="-315991" algn="l" rtl="0">
              <a:lnSpc>
                <a:spcPct val="119444"/>
              </a:lnSpc>
              <a:spcBef>
                <a:spcPts val="1400"/>
              </a:spcBef>
              <a:spcAft>
                <a:spcPts val="0"/>
              </a:spcAft>
              <a:buClr>
                <a:srgbClr val="000000"/>
              </a:buClr>
              <a:buSzPts val="1376"/>
              <a:buFont typeface="Gill Sans"/>
              <a:buChar char="•"/>
              <a:defRPr sz="3600" b="0" i="0" u="none" strike="noStrike" cap="none">
                <a:latin typeface="Arial"/>
                <a:ea typeface="Arial"/>
                <a:cs typeface="Arial"/>
                <a:sym typeface="Arial"/>
              </a:defRPr>
            </a:lvl5pPr>
            <a:lvl6pPr marL="2743200" marR="0" lvl="5" indent="-345121" algn="l" rtl="0">
              <a:lnSpc>
                <a:spcPct val="118750"/>
              </a:lnSpc>
              <a:spcBef>
                <a:spcPts val="1400"/>
              </a:spcBef>
              <a:spcAft>
                <a:spcPts val="0"/>
              </a:spcAft>
              <a:buClr>
                <a:srgbClr val="000000"/>
              </a:buClr>
              <a:buSzPts val="1835"/>
              <a:buFont typeface="Gill Sans"/>
              <a:buChar char="•"/>
              <a:defRPr sz="4800" b="0" i="0" u="none" strike="noStrike" cap="none">
                <a:latin typeface="Arial"/>
                <a:ea typeface="Arial"/>
                <a:cs typeface="Arial"/>
                <a:sym typeface="Arial"/>
              </a:defRPr>
            </a:lvl6pPr>
            <a:lvl7pPr marL="3200400" marR="0" lvl="6" indent="-345121" algn="l" rtl="0">
              <a:lnSpc>
                <a:spcPct val="118750"/>
              </a:lnSpc>
              <a:spcBef>
                <a:spcPts val="1400"/>
              </a:spcBef>
              <a:spcAft>
                <a:spcPts val="0"/>
              </a:spcAft>
              <a:buClr>
                <a:srgbClr val="000000"/>
              </a:buClr>
              <a:buSzPts val="1835"/>
              <a:buFont typeface="Gill Sans"/>
              <a:buChar char="•"/>
              <a:defRPr sz="4800" b="0" i="0" u="none" strike="noStrike" cap="none">
                <a:latin typeface="Arial"/>
                <a:ea typeface="Arial"/>
                <a:cs typeface="Arial"/>
                <a:sym typeface="Arial"/>
              </a:defRPr>
            </a:lvl7pPr>
            <a:lvl8pPr marL="3657600" marR="0" lvl="7" indent="-345121" algn="l" rtl="0">
              <a:lnSpc>
                <a:spcPct val="118750"/>
              </a:lnSpc>
              <a:spcBef>
                <a:spcPts val="1400"/>
              </a:spcBef>
              <a:spcAft>
                <a:spcPts val="0"/>
              </a:spcAft>
              <a:buClr>
                <a:srgbClr val="000000"/>
              </a:buClr>
              <a:buSzPts val="1835"/>
              <a:buFont typeface="Gill Sans"/>
              <a:buChar char="•"/>
              <a:defRPr sz="4800" b="0" i="0" u="none" strike="noStrike" cap="none">
                <a:latin typeface="Arial"/>
                <a:ea typeface="Arial"/>
                <a:cs typeface="Arial"/>
                <a:sym typeface="Arial"/>
              </a:defRPr>
            </a:lvl8pPr>
            <a:lvl9pPr marL="4114800" marR="0" lvl="8" indent="-345121" algn="l" rtl="0">
              <a:lnSpc>
                <a:spcPct val="118750"/>
              </a:lnSpc>
              <a:spcBef>
                <a:spcPts val="1400"/>
              </a:spcBef>
              <a:spcAft>
                <a:spcPts val="0"/>
              </a:spcAft>
              <a:buClr>
                <a:srgbClr val="000000"/>
              </a:buClr>
              <a:buSzPts val="1835"/>
              <a:buFont typeface="Gill Sans"/>
              <a:buChar char="•"/>
              <a:defRPr sz="4800" b="0" i="0" u="none" strike="noStrike" cap="none">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copy 2">
  <p:cSld name="Blank copy 2">
    <p:spTree>
      <p:nvGrpSpPr>
        <p:cNvPr id="1" name="Shape 16"/>
        <p:cNvGrpSpPr/>
        <p:nvPr/>
      </p:nvGrpSpPr>
      <p:grpSpPr>
        <a:xfrm>
          <a:off x="0" y="0"/>
          <a:ext cx="0" cy="0"/>
          <a:chOff x="0" y="0"/>
          <a:chExt cx="0" cy="0"/>
        </a:xfrm>
      </p:grpSpPr>
      <p:sp>
        <p:nvSpPr>
          <p:cNvPr id="17" name="Shape 17"/>
          <p:cNvSpPr/>
          <p:nvPr/>
        </p:nvSpPr>
        <p:spPr>
          <a:xfrm>
            <a:off x="-50800" y="-50800"/>
            <a:ext cx="13081000" cy="9880600"/>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20000"/>
              </a:lnSpc>
              <a:spcBef>
                <a:spcPts val="0"/>
              </a:spcBef>
              <a:spcAft>
                <a:spcPts val="0"/>
              </a:spcAft>
              <a:buNone/>
            </a:pPr>
            <a:endParaRPr sz="5000" b="0" i="0" u="none" strike="noStrike" cap="none">
              <a:latin typeface="Arial"/>
              <a:ea typeface="Arial"/>
              <a:cs typeface="Arial"/>
              <a:sym typeface="Arial"/>
            </a:endParaRPr>
          </a:p>
        </p:txBody>
      </p:sp>
      <p:sp>
        <p:nvSpPr>
          <p:cNvPr id="18" name="Shape 18"/>
          <p:cNvSpPr/>
          <p:nvPr/>
        </p:nvSpPr>
        <p:spPr>
          <a:xfrm>
            <a:off x="-101600" y="-190500"/>
            <a:ext cx="13119101" cy="9944100"/>
          </a:xfrm>
          <a:prstGeom prst="rect">
            <a:avLst/>
          </a:prstGeom>
          <a:noFill/>
          <a:ln>
            <a:noFill/>
          </a:ln>
        </p:spPr>
        <p:txBody>
          <a:bodyPr spcFirstLastPara="1" wrap="square" lIns="0" tIns="0" rIns="0" bIns="0" anchor="ctr" anchorCtr="0">
            <a:noAutofit/>
          </a:bodyPr>
          <a:lstStyle/>
          <a:p>
            <a:pPr marL="0" marR="0" lvl="0" indent="0" algn="ctr" rtl="0">
              <a:lnSpc>
                <a:spcPct val="120000"/>
              </a:lnSpc>
              <a:spcBef>
                <a:spcPts val="0"/>
              </a:spcBef>
              <a:spcAft>
                <a:spcPts val="0"/>
              </a:spcAft>
              <a:buNone/>
            </a:pPr>
            <a:endParaRPr sz="5000" b="0" i="0" u="none" strike="noStrike" cap="none">
              <a:latin typeface="Arial"/>
              <a:ea typeface="Arial"/>
              <a:cs typeface="Arial"/>
              <a:sym typeface="Arial"/>
            </a:endParaRPr>
          </a:p>
        </p:txBody>
      </p:sp>
      <p:pic>
        <p:nvPicPr>
          <p:cNvPr id="19" name="Shape 19"/>
          <p:cNvPicPr preferRelativeResize="0"/>
          <p:nvPr/>
        </p:nvPicPr>
        <p:blipFill rotWithShape="1">
          <a:blip r:embed="rId2">
            <a:alphaModFix/>
          </a:blip>
          <a:srcRect/>
          <a:stretch/>
        </p:blipFill>
        <p:spPr>
          <a:xfrm>
            <a:off x="-57150" y="-451346"/>
            <a:ext cx="13119100" cy="9880601"/>
          </a:xfrm>
          <a:prstGeom prst="rect">
            <a:avLst/>
          </a:prstGeom>
          <a:noFill/>
          <a:ln>
            <a:noFill/>
          </a:ln>
          <a:effectLst>
            <a:outerShdw blurRad="469900" dist="131752" dir="5820000" rotWithShape="0">
              <a:srgbClr val="000000"/>
            </a:outerShdw>
            <a:reflection endPos="40000" sy="-100000" algn="bl" rotWithShape="0"/>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copy 3">
  <p:cSld name="Blank copy 3">
    <p:spTree>
      <p:nvGrpSpPr>
        <p:cNvPr id="1" name="Shape 20"/>
        <p:cNvGrpSpPr/>
        <p:nvPr/>
      </p:nvGrpSpPr>
      <p:grpSpPr>
        <a:xfrm>
          <a:off x="0" y="0"/>
          <a:ext cx="0" cy="0"/>
          <a:chOff x="0" y="0"/>
          <a:chExt cx="0" cy="0"/>
        </a:xfrm>
      </p:grpSpPr>
      <p:sp>
        <p:nvSpPr>
          <p:cNvPr id="21" name="Shape 21"/>
          <p:cNvSpPr/>
          <p:nvPr/>
        </p:nvSpPr>
        <p:spPr>
          <a:xfrm>
            <a:off x="-50800" y="-50800"/>
            <a:ext cx="13081000" cy="9880600"/>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20000"/>
              </a:lnSpc>
              <a:spcBef>
                <a:spcPts val="0"/>
              </a:spcBef>
              <a:spcAft>
                <a:spcPts val="0"/>
              </a:spcAft>
              <a:buNone/>
            </a:pPr>
            <a:endParaRPr sz="5000" b="0" i="0" u="none" strike="noStrike" cap="none">
              <a:latin typeface="Arial"/>
              <a:ea typeface="Arial"/>
              <a:cs typeface="Arial"/>
              <a:sym typeface="Arial"/>
            </a:endParaRPr>
          </a:p>
        </p:txBody>
      </p:sp>
      <p:pic>
        <p:nvPicPr>
          <p:cNvPr id="22" name="Shape 22"/>
          <p:cNvPicPr preferRelativeResize="0"/>
          <p:nvPr/>
        </p:nvPicPr>
        <p:blipFill rotWithShape="1">
          <a:blip r:embed="rId2">
            <a:alphaModFix/>
          </a:blip>
          <a:srcRect/>
          <a:stretch/>
        </p:blipFill>
        <p:spPr>
          <a:xfrm>
            <a:off x="-57150" y="-451346"/>
            <a:ext cx="13119100" cy="9880601"/>
          </a:xfrm>
          <a:prstGeom prst="rect">
            <a:avLst/>
          </a:prstGeom>
          <a:noFill/>
          <a:ln>
            <a:noFill/>
          </a:ln>
          <a:effectLst>
            <a:outerShdw blurRad="469900" dist="131752" dir="5820000" rotWithShape="0">
              <a:srgbClr val="000000"/>
            </a:outerShdw>
            <a:reflection endPos="40000" sy="-100000" algn="bl" rotWithShape="0"/>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copy 1">
  <p:cSld name="Blank copy 1">
    <p:spTree>
      <p:nvGrpSpPr>
        <p:cNvPr id="1" name="Shape 23"/>
        <p:cNvGrpSpPr/>
        <p:nvPr/>
      </p:nvGrpSpPr>
      <p:grpSpPr>
        <a:xfrm>
          <a:off x="0" y="0"/>
          <a:ext cx="0" cy="0"/>
          <a:chOff x="0" y="0"/>
          <a:chExt cx="0" cy="0"/>
        </a:xfrm>
      </p:grpSpPr>
      <p:sp>
        <p:nvSpPr>
          <p:cNvPr id="24" name="Shape 24"/>
          <p:cNvSpPr/>
          <p:nvPr/>
        </p:nvSpPr>
        <p:spPr>
          <a:xfrm>
            <a:off x="-50800" y="-50800"/>
            <a:ext cx="13081000" cy="9880600"/>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20000"/>
              </a:lnSpc>
              <a:spcBef>
                <a:spcPts val="0"/>
              </a:spcBef>
              <a:spcAft>
                <a:spcPts val="0"/>
              </a:spcAft>
              <a:buNone/>
            </a:pPr>
            <a:endParaRPr sz="5000" b="0" i="0" u="none" strike="noStrike" cap="none">
              <a:latin typeface="Arial"/>
              <a:ea typeface="Arial"/>
              <a:cs typeface="Arial"/>
              <a:sym typeface="Arial"/>
            </a:endParaRPr>
          </a:p>
        </p:txBody>
      </p:sp>
      <p:sp>
        <p:nvSpPr>
          <p:cNvPr id="25" name="Shape 25"/>
          <p:cNvSpPr/>
          <p:nvPr/>
        </p:nvSpPr>
        <p:spPr>
          <a:xfrm>
            <a:off x="-101600" y="-190500"/>
            <a:ext cx="13119101" cy="9944100"/>
          </a:xfrm>
          <a:prstGeom prst="rect">
            <a:avLst/>
          </a:prstGeom>
          <a:noFill/>
          <a:ln>
            <a:noFill/>
          </a:ln>
        </p:spPr>
        <p:txBody>
          <a:bodyPr spcFirstLastPara="1" wrap="square" lIns="0" tIns="0" rIns="0" bIns="0" anchor="ctr" anchorCtr="0">
            <a:noAutofit/>
          </a:bodyPr>
          <a:lstStyle/>
          <a:p>
            <a:pPr marL="0" marR="0" lvl="0" indent="0" algn="ctr" rtl="0">
              <a:lnSpc>
                <a:spcPct val="120000"/>
              </a:lnSpc>
              <a:spcBef>
                <a:spcPts val="0"/>
              </a:spcBef>
              <a:spcAft>
                <a:spcPts val="0"/>
              </a:spcAft>
              <a:buNone/>
            </a:pPr>
            <a:endParaRPr sz="5000" b="0" i="0" u="none" strike="noStrike" cap="none">
              <a:latin typeface="Arial"/>
              <a:ea typeface="Arial"/>
              <a:cs typeface="Arial"/>
              <a:sym typeface="Arial"/>
            </a:endParaRPr>
          </a:p>
        </p:txBody>
      </p:sp>
      <p:pic>
        <p:nvPicPr>
          <p:cNvPr id="26" name="Shape 26"/>
          <p:cNvPicPr preferRelativeResize="0"/>
          <p:nvPr/>
        </p:nvPicPr>
        <p:blipFill rotWithShape="1">
          <a:blip r:embed="rId2">
            <a:alphaModFix/>
          </a:blip>
          <a:srcRect/>
          <a:stretch/>
        </p:blipFill>
        <p:spPr>
          <a:xfrm>
            <a:off x="-57150" y="-451346"/>
            <a:ext cx="13119100" cy="9880601"/>
          </a:xfrm>
          <a:prstGeom prst="rect">
            <a:avLst/>
          </a:prstGeom>
          <a:noFill/>
          <a:ln>
            <a:noFill/>
          </a:ln>
          <a:effectLst>
            <a:outerShdw blurRad="469900" dist="131752" dir="5820000" rotWithShape="0">
              <a:srgbClr val="000000"/>
            </a:outerShdw>
            <a:reflection endPos="40000" sy="-100000" algn="bl" rotWithShape="0"/>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27"/>
        <p:cNvGrpSpPr/>
        <p:nvPr/>
      </p:nvGrpSpPr>
      <p:grpSpPr>
        <a:xfrm>
          <a:off x="0" y="0"/>
          <a:ext cx="0" cy="0"/>
          <a:chOff x="0" y="0"/>
          <a:chExt cx="0" cy="0"/>
        </a:xfrm>
      </p:grpSpPr>
      <p:sp>
        <p:nvSpPr>
          <p:cNvPr id="28" name="Shape 28"/>
          <p:cNvSpPr txBox="1">
            <a:spLocks noGrp="1"/>
          </p:cNvSpPr>
          <p:nvPr>
            <p:ph type="body" idx="1"/>
          </p:nvPr>
        </p:nvSpPr>
        <p:spPr>
          <a:xfrm>
            <a:off x="1879600" y="1600200"/>
            <a:ext cx="9245600" cy="6286500"/>
          </a:xfrm>
          <a:prstGeom prst="rect">
            <a:avLst/>
          </a:prstGeom>
          <a:noFill/>
          <a:ln>
            <a:noFill/>
          </a:ln>
        </p:spPr>
        <p:txBody>
          <a:bodyPr spcFirstLastPara="1" wrap="square" lIns="91425" tIns="91425" rIns="91425" bIns="91425" anchor="ctr" anchorCtr="0"/>
          <a:lstStyle>
            <a:lvl1pPr marL="457200" marR="0" lvl="0" indent="-345122" algn="l" rtl="0">
              <a:lnSpc>
                <a:spcPct val="118750"/>
              </a:lnSpc>
              <a:spcBef>
                <a:spcPts val="3000"/>
              </a:spcBef>
              <a:spcAft>
                <a:spcPts val="0"/>
              </a:spcAft>
              <a:buClr>
                <a:srgbClr val="000000"/>
              </a:buClr>
              <a:buSzPts val="1835"/>
              <a:buFont typeface="Gill Sans"/>
              <a:buChar char="•"/>
              <a:defRPr sz="4800" b="0" i="0" u="none" strike="noStrike" cap="none">
                <a:latin typeface="Arial"/>
                <a:ea typeface="Arial"/>
                <a:cs typeface="Arial"/>
                <a:sym typeface="Arial"/>
              </a:defRPr>
            </a:lvl1pPr>
            <a:lvl2pPr marL="914400" marR="0" lvl="1" indent="-330556" algn="l" rtl="0">
              <a:lnSpc>
                <a:spcPct val="119047"/>
              </a:lnSpc>
              <a:spcBef>
                <a:spcPts val="3000"/>
              </a:spcBef>
              <a:spcAft>
                <a:spcPts val="0"/>
              </a:spcAft>
              <a:buClr>
                <a:srgbClr val="000000"/>
              </a:buClr>
              <a:buSzPts val="1606"/>
              <a:buFont typeface="Gill Sans"/>
              <a:buChar char="•"/>
              <a:defRPr sz="4200" b="0" i="0" u="none" strike="noStrike" cap="none">
                <a:latin typeface="Arial"/>
                <a:ea typeface="Arial"/>
                <a:cs typeface="Arial"/>
                <a:sym typeface="Arial"/>
              </a:defRPr>
            </a:lvl2pPr>
            <a:lvl3pPr marL="1371600" marR="0" lvl="2" indent="-315991" algn="l" rtl="0">
              <a:lnSpc>
                <a:spcPct val="119444"/>
              </a:lnSpc>
              <a:spcBef>
                <a:spcPts val="3000"/>
              </a:spcBef>
              <a:spcAft>
                <a:spcPts val="0"/>
              </a:spcAft>
              <a:buClr>
                <a:srgbClr val="000000"/>
              </a:buClr>
              <a:buSzPts val="1376"/>
              <a:buFont typeface="Gill Sans"/>
              <a:buChar char="•"/>
              <a:defRPr sz="3600" b="0" i="0" u="none" strike="noStrike" cap="none">
                <a:latin typeface="Arial"/>
                <a:ea typeface="Arial"/>
                <a:cs typeface="Arial"/>
                <a:sym typeface="Arial"/>
              </a:defRPr>
            </a:lvl3pPr>
            <a:lvl4pPr marL="1828800" marR="0" lvl="3" indent="-315991" algn="l" rtl="0">
              <a:lnSpc>
                <a:spcPct val="119444"/>
              </a:lnSpc>
              <a:spcBef>
                <a:spcPts val="3000"/>
              </a:spcBef>
              <a:spcAft>
                <a:spcPts val="0"/>
              </a:spcAft>
              <a:buClr>
                <a:srgbClr val="000000"/>
              </a:buClr>
              <a:buSzPts val="1376"/>
              <a:buFont typeface="Gill Sans"/>
              <a:buChar char="•"/>
              <a:defRPr sz="3600" b="0" i="0" u="none" strike="noStrike" cap="none">
                <a:latin typeface="Arial"/>
                <a:ea typeface="Arial"/>
                <a:cs typeface="Arial"/>
                <a:sym typeface="Arial"/>
              </a:defRPr>
            </a:lvl4pPr>
            <a:lvl5pPr marL="2286000" marR="0" lvl="4" indent="-315991" algn="l" rtl="0">
              <a:lnSpc>
                <a:spcPct val="119444"/>
              </a:lnSpc>
              <a:spcBef>
                <a:spcPts val="3000"/>
              </a:spcBef>
              <a:spcAft>
                <a:spcPts val="0"/>
              </a:spcAft>
              <a:buClr>
                <a:srgbClr val="000000"/>
              </a:buClr>
              <a:buSzPts val="1376"/>
              <a:buFont typeface="Gill Sans"/>
              <a:buChar char="•"/>
              <a:defRPr sz="3600" b="0" i="0" u="none" strike="noStrike" cap="none">
                <a:latin typeface="Arial"/>
                <a:ea typeface="Arial"/>
                <a:cs typeface="Arial"/>
                <a:sym typeface="Arial"/>
              </a:defRPr>
            </a:lvl5pPr>
            <a:lvl6pPr marL="2743200" marR="0" lvl="5" indent="-345121" algn="l" rtl="0">
              <a:lnSpc>
                <a:spcPct val="118750"/>
              </a:lnSpc>
              <a:spcBef>
                <a:spcPts val="1400"/>
              </a:spcBef>
              <a:spcAft>
                <a:spcPts val="0"/>
              </a:spcAft>
              <a:buClr>
                <a:srgbClr val="000000"/>
              </a:buClr>
              <a:buSzPts val="1835"/>
              <a:buFont typeface="Gill Sans"/>
              <a:buChar char="•"/>
              <a:defRPr sz="4800" b="0" i="0" u="none" strike="noStrike" cap="none">
                <a:latin typeface="Arial"/>
                <a:ea typeface="Arial"/>
                <a:cs typeface="Arial"/>
                <a:sym typeface="Arial"/>
              </a:defRPr>
            </a:lvl6pPr>
            <a:lvl7pPr marL="3200400" marR="0" lvl="6" indent="-345121" algn="l" rtl="0">
              <a:lnSpc>
                <a:spcPct val="118750"/>
              </a:lnSpc>
              <a:spcBef>
                <a:spcPts val="1400"/>
              </a:spcBef>
              <a:spcAft>
                <a:spcPts val="0"/>
              </a:spcAft>
              <a:buClr>
                <a:srgbClr val="000000"/>
              </a:buClr>
              <a:buSzPts val="1835"/>
              <a:buFont typeface="Gill Sans"/>
              <a:buChar char="•"/>
              <a:defRPr sz="4800" b="0" i="0" u="none" strike="noStrike" cap="none">
                <a:latin typeface="Arial"/>
                <a:ea typeface="Arial"/>
                <a:cs typeface="Arial"/>
                <a:sym typeface="Arial"/>
              </a:defRPr>
            </a:lvl7pPr>
            <a:lvl8pPr marL="3657600" marR="0" lvl="7" indent="-345121" algn="l" rtl="0">
              <a:lnSpc>
                <a:spcPct val="118750"/>
              </a:lnSpc>
              <a:spcBef>
                <a:spcPts val="1400"/>
              </a:spcBef>
              <a:spcAft>
                <a:spcPts val="0"/>
              </a:spcAft>
              <a:buClr>
                <a:srgbClr val="000000"/>
              </a:buClr>
              <a:buSzPts val="1835"/>
              <a:buFont typeface="Gill Sans"/>
              <a:buChar char="•"/>
              <a:defRPr sz="4800" b="0" i="0" u="none" strike="noStrike" cap="none">
                <a:latin typeface="Arial"/>
                <a:ea typeface="Arial"/>
                <a:cs typeface="Arial"/>
                <a:sym typeface="Arial"/>
              </a:defRPr>
            </a:lvl8pPr>
            <a:lvl9pPr marL="4114800" marR="0" lvl="8" indent="-345121" algn="l" rtl="0">
              <a:lnSpc>
                <a:spcPct val="118750"/>
              </a:lnSpc>
              <a:spcBef>
                <a:spcPts val="1400"/>
              </a:spcBef>
              <a:spcAft>
                <a:spcPts val="0"/>
              </a:spcAft>
              <a:buClr>
                <a:srgbClr val="000000"/>
              </a:buClr>
              <a:buSzPts val="1835"/>
              <a:buFont typeface="Gill Sans"/>
              <a:buChar char="•"/>
              <a:defRPr sz="4800" b="0" i="0" u="none" strike="noStrike" cap="none">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copy">
  <p:cSld name="Blank copy">
    <p:spTree>
      <p:nvGrpSpPr>
        <p:cNvPr id="1" name="Shape 2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Center">
  <p:cSld name="Title - Center">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1879600" y="2527300"/>
            <a:ext cx="9245600" cy="4445000"/>
          </a:xfrm>
          <a:prstGeom prst="rect">
            <a:avLst/>
          </a:prstGeom>
          <a:noFill/>
          <a:ln>
            <a:noFill/>
          </a:ln>
        </p:spPr>
        <p:txBody>
          <a:bodyPr spcFirstLastPara="1" wrap="square" lIns="91425" tIns="91425" rIns="91425" bIns="91425" anchor="ctr" anchorCtr="0"/>
          <a:lstStyle>
            <a:lvl1pPr marR="0" lvl="0" algn="ctr" rtl="0">
              <a:lnSpc>
                <a:spcPct val="120000"/>
              </a:lnSpc>
              <a:spcBef>
                <a:spcPts val="200"/>
              </a:spcBef>
              <a:spcAft>
                <a:spcPts val="0"/>
              </a:spcAft>
              <a:buSzPts val="1400"/>
              <a:buNone/>
              <a:defRPr sz="12000" b="0" i="0" u="none" strike="noStrike" cap="none">
                <a:latin typeface="Arial"/>
                <a:ea typeface="Arial"/>
                <a:cs typeface="Arial"/>
                <a:sym typeface="Arial"/>
              </a:defRPr>
            </a:lvl1pPr>
            <a:lvl2pPr marR="0" lvl="1" algn="ctr" rtl="0">
              <a:lnSpc>
                <a:spcPct val="119047"/>
              </a:lnSpc>
              <a:spcBef>
                <a:spcPts val="200"/>
              </a:spcBef>
              <a:spcAft>
                <a:spcPts val="0"/>
              </a:spcAft>
              <a:buSzPts val="1400"/>
              <a:buNone/>
              <a:defRPr sz="8400" b="0" i="0" u="none" strike="noStrike" cap="none">
                <a:latin typeface="Arial"/>
                <a:ea typeface="Arial"/>
                <a:cs typeface="Arial"/>
                <a:sym typeface="Arial"/>
              </a:defRPr>
            </a:lvl2pPr>
            <a:lvl3pPr marR="0" lvl="2" algn="ctr" rtl="0">
              <a:lnSpc>
                <a:spcPct val="119047"/>
              </a:lnSpc>
              <a:spcBef>
                <a:spcPts val="200"/>
              </a:spcBef>
              <a:spcAft>
                <a:spcPts val="0"/>
              </a:spcAft>
              <a:buSzPts val="1400"/>
              <a:buNone/>
              <a:defRPr sz="8400" b="0" i="0" u="none" strike="noStrike" cap="none">
                <a:latin typeface="Arial"/>
                <a:ea typeface="Arial"/>
                <a:cs typeface="Arial"/>
                <a:sym typeface="Arial"/>
              </a:defRPr>
            </a:lvl3pPr>
            <a:lvl4pPr marR="0" lvl="3" algn="ctr" rtl="0">
              <a:lnSpc>
                <a:spcPct val="119047"/>
              </a:lnSpc>
              <a:spcBef>
                <a:spcPts val="200"/>
              </a:spcBef>
              <a:spcAft>
                <a:spcPts val="0"/>
              </a:spcAft>
              <a:buSzPts val="1400"/>
              <a:buNone/>
              <a:defRPr sz="8400" b="0" i="0" u="none" strike="noStrike" cap="none">
                <a:latin typeface="Arial"/>
                <a:ea typeface="Arial"/>
                <a:cs typeface="Arial"/>
                <a:sym typeface="Arial"/>
              </a:defRPr>
            </a:lvl4pPr>
            <a:lvl5pPr marR="0" lvl="4" algn="ctr" rtl="0">
              <a:lnSpc>
                <a:spcPct val="119047"/>
              </a:lnSpc>
              <a:spcBef>
                <a:spcPts val="200"/>
              </a:spcBef>
              <a:spcAft>
                <a:spcPts val="0"/>
              </a:spcAft>
              <a:buSzPts val="1400"/>
              <a:buNone/>
              <a:defRPr sz="8400" b="0" i="0" u="none" strike="noStrike" cap="none">
                <a:latin typeface="Arial"/>
                <a:ea typeface="Arial"/>
                <a:cs typeface="Arial"/>
                <a:sym typeface="Arial"/>
              </a:defRPr>
            </a:lvl5pPr>
            <a:lvl6pPr marR="0" lvl="5" algn="ctr" rtl="0">
              <a:lnSpc>
                <a:spcPct val="119047"/>
              </a:lnSpc>
              <a:spcBef>
                <a:spcPts val="200"/>
              </a:spcBef>
              <a:spcAft>
                <a:spcPts val="0"/>
              </a:spcAft>
              <a:buSzPts val="1400"/>
              <a:buNone/>
              <a:defRPr sz="8400" b="0" i="0" u="none" strike="noStrike" cap="none">
                <a:latin typeface="Arial"/>
                <a:ea typeface="Arial"/>
                <a:cs typeface="Arial"/>
                <a:sym typeface="Arial"/>
              </a:defRPr>
            </a:lvl6pPr>
            <a:lvl7pPr marR="0" lvl="6" algn="ctr" rtl="0">
              <a:lnSpc>
                <a:spcPct val="119047"/>
              </a:lnSpc>
              <a:spcBef>
                <a:spcPts val="200"/>
              </a:spcBef>
              <a:spcAft>
                <a:spcPts val="0"/>
              </a:spcAft>
              <a:buSzPts val="1400"/>
              <a:buNone/>
              <a:defRPr sz="8400" b="0" i="0" u="none" strike="noStrike" cap="none">
                <a:latin typeface="Arial"/>
                <a:ea typeface="Arial"/>
                <a:cs typeface="Arial"/>
                <a:sym typeface="Arial"/>
              </a:defRPr>
            </a:lvl7pPr>
            <a:lvl8pPr marR="0" lvl="7" algn="ctr" rtl="0">
              <a:lnSpc>
                <a:spcPct val="119047"/>
              </a:lnSpc>
              <a:spcBef>
                <a:spcPts val="200"/>
              </a:spcBef>
              <a:spcAft>
                <a:spcPts val="0"/>
              </a:spcAft>
              <a:buSzPts val="1400"/>
              <a:buNone/>
              <a:defRPr sz="8400" b="0" i="0" u="none" strike="noStrike" cap="none">
                <a:latin typeface="Arial"/>
                <a:ea typeface="Arial"/>
                <a:cs typeface="Arial"/>
                <a:sym typeface="Arial"/>
              </a:defRPr>
            </a:lvl8pPr>
            <a:lvl9pPr marR="0" lvl="8" algn="ctr" rtl="0">
              <a:lnSpc>
                <a:spcPct val="119047"/>
              </a:lnSpc>
              <a:spcBef>
                <a:spcPts val="200"/>
              </a:spcBef>
              <a:spcAft>
                <a:spcPts val="0"/>
              </a:spcAft>
              <a:buSzPts val="1400"/>
              <a:buNone/>
              <a:defRPr sz="8400" b="0" i="0" u="none" strike="noStrike" cap="none">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hoto - Horizontal">
  <p:cSld name="Photo - Horizontal">
    <p:bg>
      <p:bgPr>
        <a:solidFill>
          <a:srgbClr val="ED9B56"/>
        </a:solidFill>
        <a:effectLst/>
      </p:bgPr>
    </p:bg>
    <p:spTree>
      <p:nvGrpSpPr>
        <p:cNvPr id="1" name="Shape 32"/>
        <p:cNvGrpSpPr/>
        <p:nvPr/>
      </p:nvGrpSpPr>
      <p:grpSpPr>
        <a:xfrm>
          <a:off x="0" y="0"/>
          <a:ext cx="0" cy="0"/>
          <a:chOff x="0" y="0"/>
          <a:chExt cx="0" cy="0"/>
        </a:xfrm>
      </p:grpSpPr>
      <p:pic>
        <p:nvPicPr>
          <p:cNvPr id="33" name="Shape 33"/>
          <p:cNvPicPr preferRelativeResize="0"/>
          <p:nvPr/>
        </p:nvPicPr>
        <p:blipFill rotWithShape="1">
          <a:blip r:embed="rId2">
            <a:alphaModFix/>
          </a:blip>
          <a:srcRect/>
          <a:stretch/>
        </p:blipFill>
        <p:spPr>
          <a:xfrm>
            <a:off x="0" y="0"/>
            <a:ext cx="13004800" cy="9753600"/>
          </a:xfrm>
          <a:prstGeom prst="rect">
            <a:avLst/>
          </a:prstGeom>
          <a:noFill/>
          <a:ln>
            <a:noFill/>
          </a:ln>
        </p:spPr>
      </p:pic>
      <p:pic>
        <p:nvPicPr>
          <p:cNvPr id="34" name="Shape 34"/>
          <p:cNvPicPr preferRelativeResize="0"/>
          <p:nvPr/>
        </p:nvPicPr>
        <p:blipFill rotWithShape="1">
          <a:blip r:embed="rId3">
            <a:alphaModFix/>
          </a:blip>
          <a:srcRect/>
          <a:stretch/>
        </p:blipFill>
        <p:spPr>
          <a:xfrm>
            <a:off x="419100" y="7759700"/>
            <a:ext cx="1612900" cy="1562100"/>
          </a:xfrm>
          <a:prstGeom prst="rect">
            <a:avLst/>
          </a:prstGeom>
          <a:noFill/>
          <a:ln>
            <a:noFill/>
          </a:ln>
        </p:spPr>
      </p:pic>
      <p:pic>
        <p:nvPicPr>
          <p:cNvPr id="35" name="Shape 35"/>
          <p:cNvPicPr preferRelativeResize="0"/>
          <p:nvPr/>
        </p:nvPicPr>
        <p:blipFill rotWithShape="1">
          <a:blip r:embed="rId4">
            <a:alphaModFix/>
          </a:blip>
          <a:srcRect/>
          <a:stretch/>
        </p:blipFill>
        <p:spPr>
          <a:xfrm>
            <a:off x="11480800" y="304800"/>
            <a:ext cx="1155700" cy="1130300"/>
          </a:xfrm>
          <a:prstGeom prst="rect">
            <a:avLst/>
          </a:prstGeom>
          <a:noFill/>
          <a:ln>
            <a:noFill/>
          </a:ln>
        </p:spPr>
      </p:pic>
      <p:sp>
        <p:nvSpPr>
          <p:cNvPr id="36" name="Shape 36"/>
          <p:cNvSpPr txBox="1">
            <a:spLocks noGrp="1"/>
          </p:cNvSpPr>
          <p:nvPr>
            <p:ph type="title"/>
          </p:nvPr>
        </p:nvSpPr>
        <p:spPr>
          <a:xfrm>
            <a:off x="2057400" y="6426200"/>
            <a:ext cx="8890000" cy="1600200"/>
          </a:xfrm>
          <a:prstGeom prst="rect">
            <a:avLst/>
          </a:prstGeom>
          <a:noFill/>
          <a:ln>
            <a:noFill/>
          </a:ln>
        </p:spPr>
        <p:txBody>
          <a:bodyPr spcFirstLastPara="1" wrap="square" lIns="91425" tIns="91425" rIns="91425" bIns="91425" anchor="ctr" anchorCtr="0"/>
          <a:lstStyle>
            <a:lvl1pPr marR="0" lvl="0" algn="ctr" rtl="0">
              <a:lnSpc>
                <a:spcPct val="119047"/>
              </a:lnSpc>
              <a:spcBef>
                <a:spcPts val="200"/>
              </a:spcBef>
              <a:spcAft>
                <a:spcPts val="0"/>
              </a:spcAft>
              <a:buSzPts val="1400"/>
              <a:buNone/>
              <a:defRPr sz="8400" b="0" i="0" u="none" strike="noStrike" cap="none">
                <a:latin typeface="Arial"/>
                <a:ea typeface="Arial"/>
                <a:cs typeface="Arial"/>
                <a:sym typeface="Arial"/>
              </a:defRPr>
            </a:lvl1pPr>
            <a:lvl2pPr marR="0" lvl="1" algn="ctr" rtl="0">
              <a:lnSpc>
                <a:spcPct val="119047"/>
              </a:lnSpc>
              <a:spcBef>
                <a:spcPts val="200"/>
              </a:spcBef>
              <a:spcAft>
                <a:spcPts val="0"/>
              </a:spcAft>
              <a:buSzPts val="1400"/>
              <a:buNone/>
              <a:defRPr sz="8400" b="0" i="0" u="none" strike="noStrike" cap="none">
                <a:latin typeface="Arial"/>
                <a:ea typeface="Arial"/>
                <a:cs typeface="Arial"/>
                <a:sym typeface="Arial"/>
              </a:defRPr>
            </a:lvl2pPr>
            <a:lvl3pPr marR="0" lvl="2" algn="ctr" rtl="0">
              <a:lnSpc>
                <a:spcPct val="119047"/>
              </a:lnSpc>
              <a:spcBef>
                <a:spcPts val="200"/>
              </a:spcBef>
              <a:spcAft>
                <a:spcPts val="0"/>
              </a:spcAft>
              <a:buSzPts val="1400"/>
              <a:buNone/>
              <a:defRPr sz="8400" b="0" i="0" u="none" strike="noStrike" cap="none">
                <a:latin typeface="Arial"/>
                <a:ea typeface="Arial"/>
                <a:cs typeface="Arial"/>
                <a:sym typeface="Arial"/>
              </a:defRPr>
            </a:lvl3pPr>
            <a:lvl4pPr marR="0" lvl="3" algn="ctr" rtl="0">
              <a:lnSpc>
                <a:spcPct val="119047"/>
              </a:lnSpc>
              <a:spcBef>
                <a:spcPts val="200"/>
              </a:spcBef>
              <a:spcAft>
                <a:spcPts val="0"/>
              </a:spcAft>
              <a:buSzPts val="1400"/>
              <a:buNone/>
              <a:defRPr sz="8400" b="0" i="0" u="none" strike="noStrike" cap="none">
                <a:latin typeface="Arial"/>
                <a:ea typeface="Arial"/>
                <a:cs typeface="Arial"/>
                <a:sym typeface="Arial"/>
              </a:defRPr>
            </a:lvl4pPr>
            <a:lvl5pPr marR="0" lvl="4" algn="ctr" rtl="0">
              <a:lnSpc>
                <a:spcPct val="119047"/>
              </a:lnSpc>
              <a:spcBef>
                <a:spcPts val="200"/>
              </a:spcBef>
              <a:spcAft>
                <a:spcPts val="0"/>
              </a:spcAft>
              <a:buSzPts val="1400"/>
              <a:buNone/>
              <a:defRPr sz="8400" b="0" i="0" u="none" strike="noStrike" cap="none">
                <a:latin typeface="Arial"/>
                <a:ea typeface="Arial"/>
                <a:cs typeface="Arial"/>
                <a:sym typeface="Arial"/>
              </a:defRPr>
            </a:lvl5pPr>
            <a:lvl6pPr marR="0" lvl="5" algn="ctr" rtl="0">
              <a:lnSpc>
                <a:spcPct val="119047"/>
              </a:lnSpc>
              <a:spcBef>
                <a:spcPts val="200"/>
              </a:spcBef>
              <a:spcAft>
                <a:spcPts val="0"/>
              </a:spcAft>
              <a:buSzPts val="1400"/>
              <a:buNone/>
              <a:defRPr sz="8400" b="0" i="0" u="none" strike="noStrike" cap="none">
                <a:latin typeface="Arial"/>
                <a:ea typeface="Arial"/>
                <a:cs typeface="Arial"/>
                <a:sym typeface="Arial"/>
              </a:defRPr>
            </a:lvl6pPr>
            <a:lvl7pPr marR="0" lvl="6" algn="ctr" rtl="0">
              <a:lnSpc>
                <a:spcPct val="119047"/>
              </a:lnSpc>
              <a:spcBef>
                <a:spcPts val="200"/>
              </a:spcBef>
              <a:spcAft>
                <a:spcPts val="0"/>
              </a:spcAft>
              <a:buSzPts val="1400"/>
              <a:buNone/>
              <a:defRPr sz="8400" b="0" i="0" u="none" strike="noStrike" cap="none">
                <a:latin typeface="Arial"/>
                <a:ea typeface="Arial"/>
                <a:cs typeface="Arial"/>
                <a:sym typeface="Arial"/>
              </a:defRPr>
            </a:lvl7pPr>
            <a:lvl8pPr marR="0" lvl="7" algn="ctr" rtl="0">
              <a:lnSpc>
                <a:spcPct val="119047"/>
              </a:lnSpc>
              <a:spcBef>
                <a:spcPts val="200"/>
              </a:spcBef>
              <a:spcAft>
                <a:spcPts val="0"/>
              </a:spcAft>
              <a:buSzPts val="1400"/>
              <a:buNone/>
              <a:defRPr sz="8400" b="0" i="0" u="none" strike="noStrike" cap="none">
                <a:latin typeface="Arial"/>
                <a:ea typeface="Arial"/>
                <a:cs typeface="Arial"/>
                <a:sym typeface="Arial"/>
              </a:defRPr>
            </a:lvl8pPr>
            <a:lvl9pPr marR="0" lvl="8" algn="ctr" rtl="0">
              <a:lnSpc>
                <a:spcPct val="119047"/>
              </a:lnSpc>
              <a:spcBef>
                <a:spcPts val="200"/>
              </a:spcBef>
              <a:spcAft>
                <a:spcPts val="0"/>
              </a:spcAft>
              <a:buSzPts val="1400"/>
              <a:buNone/>
              <a:defRPr sz="8400" b="0" i="0" u="none" strike="noStrike" cap="none">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5"/>
        <p:cNvGrpSpPr/>
        <p:nvPr/>
      </p:nvGrpSpPr>
      <p:grpSpPr>
        <a:xfrm>
          <a:off x="0" y="0"/>
          <a:ext cx="0" cy="0"/>
          <a:chOff x="0" y="0"/>
          <a:chExt cx="0" cy="0"/>
        </a:xfrm>
      </p:grpSpPr>
      <p:pic>
        <p:nvPicPr>
          <p:cNvPr id="6" name="Shape 6"/>
          <p:cNvPicPr preferRelativeResize="0"/>
          <p:nvPr/>
        </p:nvPicPr>
        <p:blipFill rotWithShape="1">
          <a:blip r:embed="rId19">
            <a:alphaModFix/>
          </a:blip>
          <a:srcRect/>
          <a:stretch/>
        </p:blipFill>
        <p:spPr>
          <a:xfrm>
            <a:off x="419100" y="7759700"/>
            <a:ext cx="1612900" cy="1562100"/>
          </a:xfrm>
          <a:prstGeom prst="rect">
            <a:avLst/>
          </a:prstGeom>
          <a:noFill/>
          <a:ln>
            <a:noFill/>
          </a:ln>
        </p:spPr>
      </p:pic>
      <p:pic>
        <p:nvPicPr>
          <p:cNvPr id="7" name="Shape 7"/>
          <p:cNvPicPr preferRelativeResize="0"/>
          <p:nvPr/>
        </p:nvPicPr>
        <p:blipFill rotWithShape="1">
          <a:blip r:embed="rId20">
            <a:alphaModFix/>
          </a:blip>
          <a:srcRect/>
          <a:stretch/>
        </p:blipFill>
        <p:spPr>
          <a:xfrm>
            <a:off x="11480800" y="304800"/>
            <a:ext cx="1155700" cy="1130300"/>
          </a:xfrm>
          <a:prstGeom prst="rect">
            <a:avLst/>
          </a:prstGeom>
          <a:noFill/>
          <a:ln>
            <a:noFill/>
          </a:ln>
        </p:spPr>
      </p:pic>
      <p:sp>
        <p:nvSpPr>
          <p:cNvPr id="8" name="Shape 8"/>
          <p:cNvSpPr txBox="1">
            <a:spLocks noGrp="1"/>
          </p:cNvSpPr>
          <p:nvPr>
            <p:ph type="title"/>
          </p:nvPr>
        </p:nvSpPr>
        <p:spPr>
          <a:xfrm>
            <a:off x="1879600" y="800100"/>
            <a:ext cx="9245600" cy="1511300"/>
          </a:xfrm>
          <a:prstGeom prst="rect">
            <a:avLst/>
          </a:prstGeom>
          <a:noFill/>
          <a:ln>
            <a:noFill/>
          </a:ln>
        </p:spPr>
        <p:txBody>
          <a:bodyPr spcFirstLastPara="1" wrap="square" lIns="91425" tIns="91425" rIns="91425" bIns="91425" anchor="ctr" anchorCtr="0"/>
          <a:lstStyle>
            <a:lvl1pPr marR="0" lvl="0" algn="ctr" rtl="0">
              <a:lnSpc>
                <a:spcPct val="119047"/>
              </a:lnSpc>
              <a:spcBef>
                <a:spcPts val="200"/>
              </a:spcBef>
              <a:spcAft>
                <a:spcPts val="0"/>
              </a:spcAft>
              <a:buSzPts val="1400"/>
              <a:buNone/>
              <a:defRPr sz="8400" b="0" i="0" u="none" strike="noStrike" cap="none">
                <a:latin typeface="Arial"/>
                <a:ea typeface="Arial"/>
                <a:cs typeface="Arial"/>
                <a:sym typeface="Arial"/>
              </a:defRPr>
            </a:lvl1pPr>
            <a:lvl2pPr marR="0" lvl="1" algn="ctr" rtl="0">
              <a:lnSpc>
                <a:spcPct val="119047"/>
              </a:lnSpc>
              <a:spcBef>
                <a:spcPts val="200"/>
              </a:spcBef>
              <a:spcAft>
                <a:spcPts val="0"/>
              </a:spcAft>
              <a:buSzPts val="1400"/>
              <a:buNone/>
              <a:defRPr sz="8400" b="0" i="0" u="none" strike="noStrike" cap="none">
                <a:latin typeface="Arial"/>
                <a:ea typeface="Arial"/>
                <a:cs typeface="Arial"/>
                <a:sym typeface="Arial"/>
              </a:defRPr>
            </a:lvl2pPr>
            <a:lvl3pPr marR="0" lvl="2" algn="ctr" rtl="0">
              <a:lnSpc>
                <a:spcPct val="119047"/>
              </a:lnSpc>
              <a:spcBef>
                <a:spcPts val="200"/>
              </a:spcBef>
              <a:spcAft>
                <a:spcPts val="0"/>
              </a:spcAft>
              <a:buSzPts val="1400"/>
              <a:buNone/>
              <a:defRPr sz="8400" b="0" i="0" u="none" strike="noStrike" cap="none">
                <a:latin typeface="Arial"/>
                <a:ea typeface="Arial"/>
                <a:cs typeface="Arial"/>
                <a:sym typeface="Arial"/>
              </a:defRPr>
            </a:lvl3pPr>
            <a:lvl4pPr marR="0" lvl="3" algn="ctr" rtl="0">
              <a:lnSpc>
                <a:spcPct val="119047"/>
              </a:lnSpc>
              <a:spcBef>
                <a:spcPts val="200"/>
              </a:spcBef>
              <a:spcAft>
                <a:spcPts val="0"/>
              </a:spcAft>
              <a:buSzPts val="1400"/>
              <a:buNone/>
              <a:defRPr sz="8400" b="0" i="0" u="none" strike="noStrike" cap="none">
                <a:latin typeface="Arial"/>
                <a:ea typeface="Arial"/>
                <a:cs typeface="Arial"/>
                <a:sym typeface="Arial"/>
              </a:defRPr>
            </a:lvl4pPr>
            <a:lvl5pPr marR="0" lvl="4" algn="ctr" rtl="0">
              <a:lnSpc>
                <a:spcPct val="119047"/>
              </a:lnSpc>
              <a:spcBef>
                <a:spcPts val="200"/>
              </a:spcBef>
              <a:spcAft>
                <a:spcPts val="0"/>
              </a:spcAft>
              <a:buSzPts val="1400"/>
              <a:buNone/>
              <a:defRPr sz="8400" b="0" i="0" u="none" strike="noStrike" cap="none">
                <a:latin typeface="Arial"/>
                <a:ea typeface="Arial"/>
                <a:cs typeface="Arial"/>
                <a:sym typeface="Arial"/>
              </a:defRPr>
            </a:lvl5pPr>
            <a:lvl6pPr marR="0" lvl="5" algn="ctr" rtl="0">
              <a:lnSpc>
                <a:spcPct val="119047"/>
              </a:lnSpc>
              <a:spcBef>
                <a:spcPts val="200"/>
              </a:spcBef>
              <a:spcAft>
                <a:spcPts val="0"/>
              </a:spcAft>
              <a:buSzPts val="1400"/>
              <a:buNone/>
              <a:defRPr sz="8400" b="0" i="0" u="none" strike="noStrike" cap="none">
                <a:latin typeface="Arial"/>
                <a:ea typeface="Arial"/>
                <a:cs typeface="Arial"/>
                <a:sym typeface="Arial"/>
              </a:defRPr>
            </a:lvl6pPr>
            <a:lvl7pPr marR="0" lvl="6" algn="ctr" rtl="0">
              <a:lnSpc>
                <a:spcPct val="119047"/>
              </a:lnSpc>
              <a:spcBef>
                <a:spcPts val="200"/>
              </a:spcBef>
              <a:spcAft>
                <a:spcPts val="0"/>
              </a:spcAft>
              <a:buSzPts val="1400"/>
              <a:buNone/>
              <a:defRPr sz="8400" b="0" i="0" u="none" strike="noStrike" cap="none">
                <a:latin typeface="Arial"/>
                <a:ea typeface="Arial"/>
                <a:cs typeface="Arial"/>
                <a:sym typeface="Arial"/>
              </a:defRPr>
            </a:lvl7pPr>
            <a:lvl8pPr marR="0" lvl="7" algn="ctr" rtl="0">
              <a:lnSpc>
                <a:spcPct val="119047"/>
              </a:lnSpc>
              <a:spcBef>
                <a:spcPts val="200"/>
              </a:spcBef>
              <a:spcAft>
                <a:spcPts val="0"/>
              </a:spcAft>
              <a:buSzPts val="1400"/>
              <a:buNone/>
              <a:defRPr sz="8400" b="0" i="0" u="none" strike="noStrike" cap="none">
                <a:latin typeface="Arial"/>
                <a:ea typeface="Arial"/>
                <a:cs typeface="Arial"/>
                <a:sym typeface="Arial"/>
              </a:defRPr>
            </a:lvl8pPr>
            <a:lvl9pPr marR="0" lvl="8" algn="ctr" rtl="0">
              <a:lnSpc>
                <a:spcPct val="119047"/>
              </a:lnSpc>
              <a:spcBef>
                <a:spcPts val="200"/>
              </a:spcBef>
              <a:spcAft>
                <a:spcPts val="0"/>
              </a:spcAft>
              <a:buSzPts val="1400"/>
              <a:buNone/>
              <a:defRPr sz="8400" b="0" i="0" u="none" strike="noStrike" cap="none">
                <a:latin typeface="Arial"/>
                <a:ea typeface="Arial"/>
                <a:cs typeface="Arial"/>
                <a:sym typeface="Arial"/>
              </a:defRPr>
            </a:lvl9pPr>
          </a:lstStyle>
          <a:p>
            <a:endParaRPr/>
          </a:p>
        </p:txBody>
      </p:sp>
      <p:sp>
        <p:nvSpPr>
          <p:cNvPr id="9" name="Shape 9"/>
          <p:cNvSpPr txBox="1">
            <a:spLocks noGrp="1"/>
          </p:cNvSpPr>
          <p:nvPr>
            <p:ph type="body" idx="1"/>
          </p:nvPr>
        </p:nvSpPr>
        <p:spPr>
          <a:xfrm>
            <a:off x="1879600" y="2628900"/>
            <a:ext cx="9245600" cy="5257800"/>
          </a:xfrm>
          <a:prstGeom prst="rect">
            <a:avLst/>
          </a:prstGeom>
          <a:noFill/>
          <a:ln>
            <a:noFill/>
          </a:ln>
        </p:spPr>
        <p:txBody>
          <a:bodyPr spcFirstLastPara="1" wrap="square" lIns="91425" tIns="91425" rIns="91425" bIns="91425" anchor="ctr" anchorCtr="0"/>
          <a:lstStyle>
            <a:lvl1pPr marL="457200" marR="0" lvl="0" indent="-345122" algn="l" rtl="0">
              <a:lnSpc>
                <a:spcPct val="118750"/>
              </a:lnSpc>
              <a:spcBef>
                <a:spcPts val="1400"/>
              </a:spcBef>
              <a:spcAft>
                <a:spcPts val="0"/>
              </a:spcAft>
              <a:buClr>
                <a:srgbClr val="000000"/>
              </a:buClr>
              <a:buSzPts val="1835"/>
              <a:buFont typeface="Gill Sans"/>
              <a:buChar char="•"/>
              <a:defRPr sz="4800" b="0" i="0" u="none" strike="noStrike" cap="none">
                <a:latin typeface="Arial"/>
                <a:ea typeface="Arial"/>
                <a:cs typeface="Arial"/>
                <a:sym typeface="Arial"/>
              </a:defRPr>
            </a:lvl1pPr>
            <a:lvl2pPr marL="914400" marR="0" lvl="1" indent="-330556" algn="l" rtl="0">
              <a:lnSpc>
                <a:spcPct val="119047"/>
              </a:lnSpc>
              <a:spcBef>
                <a:spcPts val="1400"/>
              </a:spcBef>
              <a:spcAft>
                <a:spcPts val="0"/>
              </a:spcAft>
              <a:buClr>
                <a:srgbClr val="000000"/>
              </a:buClr>
              <a:buSzPts val="1606"/>
              <a:buFont typeface="Gill Sans"/>
              <a:buChar char="•"/>
              <a:defRPr sz="4200" b="0" i="0" u="none" strike="noStrike" cap="none">
                <a:latin typeface="Arial"/>
                <a:ea typeface="Arial"/>
                <a:cs typeface="Arial"/>
                <a:sym typeface="Arial"/>
              </a:defRPr>
            </a:lvl2pPr>
            <a:lvl3pPr marL="1371600" marR="0" lvl="2" indent="-315991" algn="l" rtl="0">
              <a:lnSpc>
                <a:spcPct val="119444"/>
              </a:lnSpc>
              <a:spcBef>
                <a:spcPts val="1400"/>
              </a:spcBef>
              <a:spcAft>
                <a:spcPts val="0"/>
              </a:spcAft>
              <a:buClr>
                <a:srgbClr val="000000"/>
              </a:buClr>
              <a:buSzPts val="1376"/>
              <a:buFont typeface="Gill Sans"/>
              <a:buChar char="•"/>
              <a:defRPr sz="3600" b="0" i="0" u="none" strike="noStrike" cap="none">
                <a:latin typeface="Arial"/>
                <a:ea typeface="Arial"/>
                <a:cs typeface="Arial"/>
                <a:sym typeface="Arial"/>
              </a:defRPr>
            </a:lvl3pPr>
            <a:lvl4pPr marL="1828800" marR="0" lvl="3" indent="-315991" algn="l" rtl="0">
              <a:lnSpc>
                <a:spcPct val="119444"/>
              </a:lnSpc>
              <a:spcBef>
                <a:spcPts val="1400"/>
              </a:spcBef>
              <a:spcAft>
                <a:spcPts val="0"/>
              </a:spcAft>
              <a:buClr>
                <a:srgbClr val="000000"/>
              </a:buClr>
              <a:buSzPts val="1376"/>
              <a:buFont typeface="Gill Sans"/>
              <a:buChar char="•"/>
              <a:defRPr sz="3600" b="0" i="0" u="none" strike="noStrike" cap="none">
                <a:latin typeface="Arial"/>
                <a:ea typeface="Arial"/>
                <a:cs typeface="Arial"/>
                <a:sym typeface="Arial"/>
              </a:defRPr>
            </a:lvl4pPr>
            <a:lvl5pPr marL="2286000" marR="0" lvl="4" indent="-315991" algn="l" rtl="0">
              <a:lnSpc>
                <a:spcPct val="119444"/>
              </a:lnSpc>
              <a:spcBef>
                <a:spcPts val="1400"/>
              </a:spcBef>
              <a:spcAft>
                <a:spcPts val="0"/>
              </a:spcAft>
              <a:buClr>
                <a:srgbClr val="000000"/>
              </a:buClr>
              <a:buSzPts val="1376"/>
              <a:buFont typeface="Gill Sans"/>
              <a:buChar char="•"/>
              <a:defRPr sz="3600" b="0" i="0" u="none" strike="noStrike" cap="none">
                <a:latin typeface="Arial"/>
                <a:ea typeface="Arial"/>
                <a:cs typeface="Arial"/>
                <a:sym typeface="Arial"/>
              </a:defRPr>
            </a:lvl5pPr>
            <a:lvl6pPr marL="2743200" marR="0" lvl="5" indent="-345121" algn="l" rtl="0">
              <a:lnSpc>
                <a:spcPct val="118750"/>
              </a:lnSpc>
              <a:spcBef>
                <a:spcPts val="1400"/>
              </a:spcBef>
              <a:spcAft>
                <a:spcPts val="0"/>
              </a:spcAft>
              <a:buClr>
                <a:srgbClr val="000000"/>
              </a:buClr>
              <a:buSzPts val="1835"/>
              <a:buFont typeface="Gill Sans"/>
              <a:buChar char="•"/>
              <a:defRPr sz="4800" b="0" i="0" u="none" strike="noStrike" cap="none">
                <a:latin typeface="Arial"/>
                <a:ea typeface="Arial"/>
                <a:cs typeface="Arial"/>
                <a:sym typeface="Arial"/>
              </a:defRPr>
            </a:lvl6pPr>
            <a:lvl7pPr marL="3200400" marR="0" lvl="6" indent="-345121" algn="l" rtl="0">
              <a:lnSpc>
                <a:spcPct val="118750"/>
              </a:lnSpc>
              <a:spcBef>
                <a:spcPts val="1400"/>
              </a:spcBef>
              <a:spcAft>
                <a:spcPts val="0"/>
              </a:spcAft>
              <a:buClr>
                <a:srgbClr val="000000"/>
              </a:buClr>
              <a:buSzPts val="1835"/>
              <a:buFont typeface="Gill Sans"/>
              <a:buChar char="•"/>
              <a:defRPr sz="4800" b="0" i="0" u="none" strike="noStrike" cap="none">
                <a:latin typeface="Arial"/>
                <a:ea typeface="Arial"/>
                <a:cs typeface="Arial"/>
                <a:sym typeface="Arial"/>
              </a:defRPr>
            </a:lvl7pPr>
            <a:lvl8pPr marL="3657600" marR="0" lvl="7" indent="-345121" algn="l" rtl="0">
              <a:lnSpc>
                <a:spcPct val="118750"/>
              </a:lnSpc>
              <a:spcBef>
                <a:spcPts val="1400"/>
              </a:spcBef>
              <a:spcAft>
                <a:spcPts val="0"/>
              </a:spcAft>
              <a:buClr>
                <a:srgbClr val="000000"/>
              </a:buClr>
              <a:buSzPts val="1835"/>
              <a:buFont typeface="Gill Sans"/>
              <a:buChar char="•"/>
              <a:defRPr sz="4800" b="0" i="0" u="none" strike="noStrike" cap="none">
                <a:latin typeface="Arial"/>
                <a:ea typeface="Arial"/>
                <a:cs typeface="Arial"/>
                <a:sym typeface="Arial"/>
              </a:defRPr>
            </a:lvl8pPr>
            <a:lvl9pPr marL="4114800" marR="0" lvl="8" indent="-345121" algn="l" rtl="0">
              <a:lnSpc>
                <a:spcPct val="118750"/>
              </a:lnSpc>
              <a:spcBef>
                <a:spcPts val="1400"/>
              </a:spcBef>
              <a:spcAft>
                <a:spcPts val="0"/>
              </a:spcAft>
              <a:buClr>
                <a:srgbClr val="000000"/>
              </a:buClr>
              <a:buSzPts val="1835"/>
              <a:buFont typeface="Gill Sans"/>
              <a:buChar char="•"/>
              <a:defRPr sz="4800" b="0" i="0" u="none" strike="noStrike" cap="none">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2.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0.gif"/><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1079500" y="1320800"/>
            <a:ext cx="10845800" cy="44450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US" sz="6600" b="1" i="0" u="none" strike="noStrike" cap="none">
                <a:latin typeface="Arial"/>
                <a:ea typeface="Arial"/>
                <a:cs typeface="Arial"/>
                <a:sym typeface="Arial"/>
              </a:rPr>
              <a:t>Do Now: </a:t>
            </a:r>
            <a:br>
              <a:rPr lang="en-US" sz="6600" b="1" i="0" u="none" strike="noStrike" cap="none">
                <a:latin typeface="Arial"/>
                <a:ea typeface="Arial"/>
                <a:cs typeface="Arial"/>
                <a:sym typeface="Arial"/>
              </a:rPr>
            </a:br>
            <a:r>
              <a:rPr lang="en-US" sz="6600" b="1" i="0" u="none" strike="noStrike" cap="none">
                <a:latin typeface="Arial"/>
                <a:ea typeface="Arial"/>
                <a:cs typeface="Arial"/>
                <a:sym typeface="Arial"/>
              </a:rPr>
              <a:t>Quick Write - </a:t>
            </a:r>
            <a:r>
              <a:rPr lang="en-US" sz="6600" b="0" i="0" u="none" strike="noStrike" cap="none">
                <a:latin typeface="Arial"/>
                <a:ea typeface="Arial"/>
                <a:cs typeface="Arial"/>
                <a:sym typeface="Arial"/>
              </a:rPr>
              <a:t>Who are you more like your mother or father? Explain.</a:t>
            </a:r>
            <a:endParaRPr sz="6600" b="0" i="0" u="none" strike="noStrike" cap="none">
              <a:latin typeface="Arial"/>
              <a:ea typeface="Arial"/>
              <a:cs typeface="Arial"/>
              <a:sym typeface="Arial"/>
            </a:endParaRPr>
          </a:p>
        </p:txBody>
      </p:sp>
      <p:pic>
        <p:nvPicPr>
          <p:cNvPr id="74" name="Shape 74" descr="Gratis vectorafbeelding: Paar, Twee, Ouders, Man, Vrouw - Gratis afbeelding op Pixabay - 307287"/>
          <p:cNvPicPr preferRelativeResize="0"/>
          <p:nvPr/>
        </p:nvPicPr>
        <p:blipFill rotWithShape="1">
          <a:blip r:embed="rId3">
            <a:alphaModFix/>
          </a:blip>
          <a:srcRect/>
          <a:stretch/>
        </p:blipFill>
        <p:spPr>
          <a:xfrm>
            <a:off x="6586916" y="4941262"/>
            <a:ext cx="4411283" cy="336453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p:nvPr/>
        </p:nvSpPr>
        <p:spPr>
          <a:xfrm>
            <a:off x="342899" y="3810001"/>
            <a:ext cx="11074401" cy="3447097"/>
          </a:xfrm>
          <a:prstGeom prst="rect">
            <a:avLst/>
          </a:prstGeom>
          <a:noFill/>
          <a:ln>
            <a:noFill/>
          </a:ln>
          <a:effectLst>
            <a:outerShdw blurRad="63500" dist="38100" dir="2700000" rotWithShape="0">
              <a:srgbClr val="000000">
                <a:alpha val="66274"/>
              </a:srgbClr>
            </a:outerShdw>
          </a:effectLst>
        </p:spPr>
        <p:txBody>
          <a:bodyPr spcFirstLastPara="1" wrap="square" lIns="0" tIns="0" rIns="0" bIns="0" anchor="t" anchorCtr="0">
            <a:noAutofit/>
          </a:bodyPr>
          <a:lstStyle/>
          <a:p>
            <a:pPr marL="0" marR="0" lvl="0" indent="0" algn="ctr" rtl="0">
              <a:lnSpc>
                <a:spcPct val="129729"/>
              </a:lnSpc>
              <a:spcBef>
                <a:spcPts val="0"/>
              </a:spcBef>
              <a:spcAft>
                <a:spcPts val="0"/>
              </a:spcAft>
              <a:buNone/>
            </a:pPr>
            <a:r>
              <a:rPr lang="en-US" sz="3700" b="0" i="0" u="none" strike="noStrike" cap="none">
                <a:latin typeface="Arial"/>
                <a:ea typeface="Arial"/>
                <a:cs typeface="Arial"/>
                <a:sym typeface="Arial"/>
              </a:rPr>
              <a:t>Five Basic Personality Dimensions</a:t>
            </a:r>
            <a:endParaRPr/>
          </a:p>
          <a:p>
            <a:pPr marL="0" marR="0" lvl="0" indent="0" algn="ctr" rtl="0">
              <a:lnSpc>
                <a:spcPct val="129411"/>
              </a:lnSpc>
              <a:spcBef>
                <a:spcPts val="0"/>
              </a:spcBef>
              <a:spcAft>
                <a:spcPts val="0"/>
              </a:spcAft>
              <a:buNone/>
            </a:pPr>
            <a:r>
              <a:rPr lang="en-US" sz="3400" b="0" i="0" u="none" strike="noStrike" cap="none">
                <a:latin typeface="Arial"/>
                <a:ea typeface="Arial"/>
                <a:cs typeface="Arial"/>
                <a:sym typeface="Arial"/>
              </a:rPr>
              <a:t>Introversion - Extroversion</a:t>
            </a:r>
            <a:endParaRPr/>
          </a:p>
          <a:p>
            <a:pPr marL="0" marR="0" lvl="0" indent="0" algn="ctr" rtl="0">
              <a:lnSpc>
                <a:spcPct val="129411"/>
              </a:lnSpc>
              <a:spcBef>
                <a:spcPts val="0"/>
              </a:spcBef>
              <a:spcAft>
                <a:spcPts val="0"/>
              </a:spcAft>
              <a:buNone/>
            </a:pPr>
            <a:r>
              <a:rPr lang="en-US" sz="3400" b="0" i="0" u="none" strike="noStrike" cap="none">
                <a:latin typeface="Arial"/>
                <a:ea typeface="Arial"/>
                <a:cs typeface="Arial"/>
                <a:sym typeface="Arial"/>
              </a:rPr>
              <a:t>Emotional stability - instability</a:t>
            </a:r>
            <a:endParaRPr/>
          </a:p>
          <a:p>
            <a:pPr marL="0" marR="0" lvl="0" indent="0" algn="ctr" rtl="0">
              <a:lnSpc>
                <a:spcPct val="129411"/>
              </a:lnSpc>
              <a:spcBef>
                <a:spcPts val="0"/>
              </a:spcBef>
              <a:spcAft>
                <a:spcPts val="0"/>
              </a:spcAft>
              <a:buNone/>
            </a:pPr>
            <a:r>
              <a:rPr lang="en-US" sz="3400" b="0" i="0" u="none" strike="noStrike" cap="none">
                <a:latin typeface="Arial"/>
                <a:ea typeface="Arial"/>
                <a:cs typeface="Arial"/>
                <a:sym typeface="Arial"/>
              </a:rPr>
              <a:t>Conscientiousness - carelessness</a:t>
            </a:r>
            <a:endParaRPr/>
          </a:p>
          <a:p>
            <a:pPr marL="0" marR="0" lvl="0" indent="0" algn="ctr" rtl="0">
              <a:lnSpc>
                <a:spcPct val="129411"/>
              </a:lnSpc>
              <a:spcBef>
                <a:spcPts val="0"/>
              </a:spcBef>
              <a:spcAft>
                <a:spcPts val="0"/>
              </a:spcAft>
              <a:buNone/>
            </a:pPr>
            <a:r>
              <a:rPr lang="en-US" sz="3100" b="0" i="0" u="none" strike="noStrike" cap="none">
                <a:latin typeface="Arial"/>
                <a:ea typeface="Arial"/>
                <a:cs typeface="Arial"/>
                <a:sym typeface="Arial"/>
              </a:rPr>
              <a:t>Agreeableness</a:t>
            </a:r>
            <a:r>
              <a:rPr lang="en-US" sz="3400" b="0" i="0" u="none" strike="noStrike" cap="none">
                <a:latin typeface="Arial"/>
                <a:ea typeface="Arial"/>
                <a:cs typeface="Arial"/>
                <a:sym typeface="Arial"/>
              </a:rPr>
              <a:t> - disagreeableness</a:t>
            </a:r>
            <a:endParaRPr/>
          </a:p>
          <a:p>
            <a:pPr marL="0" marR="0" lvl="0" indent="0" algn="ctr" rtl="0">
              <a:lnSpc>
                <a:spcPct val="129411"/>
              </a:lnSpc>
              <a:spcBef>
                <a:spcPts val="0"/>
              </a:spcBef>
              <a:spcAft>
                <a:spcPts val="0"/>
              </a:spcAft>
              <a:buNone/>
            </a:pPr>
            <a:r>
              <a:rPr lang="en-US" sz="3400" b="0" i="0" u="none" strike="noStrike" cap="none">
                <a:latin typeface="Arial"/>
                <a:ea typeface="Arial"/>
                <a:cs typeface="Arial"/>
                <a:sym typeface="Arial"/>
              </a:rPr>
              <a:t>Openness to experience - closed mindedness</a:t>
            </a:r>
            <a:endParaRPr/>
          </a:p>
        </p:txBody>
      </p:sp>
      <p:pic>
        <p:nvPicPr>
          <p:cNvPr id="174" name="Shape 174"/>
          <p:cNvPicPr preferRelativeResize="0"/>
          <p:nvPr/>
        </p:nvPicPr>
        <p:blipFill rotWithShape="1">
          <a:blip r:embed="rId3">
            <a:alphaModFix/>
          </a:blip>
          <a:srcRect/>
          <a:stretch/>
        </p:blipFill>
        <p:spPr>
          <a:xfrm>
            <a:off x="-57150" y="-451347"/>
            <a:ext cx="13119100" cy="9880602"/>
          </a:xfrm>
          <a:prstGeom prst="rect">
            <a:avLst/>
          </a:prstGeom>
          <a:noFill/>
          <a:ln>
            <a:noFill/>
          </a:ln>
          <a:effectLst>
            <a:outerShdw blurRad="469900" dist="131752" dir="5820000" rotWithShape="0">
              <a:srgbClr val="000000"/>
            </a:outerShdw>
            <a:reflection endPos="40000" sy="-100000" algn="bl" rotWithShape="0"/>
          </a:effectLst>
        </p:spPr>
      </p:pic>
      <p:pic>
        <p:nvPicPr>
          <p:cNvPr id="175" name="Shape 175"/>
          <p:cNvPicPr preferRelativeResize="0"/>
          <p:nvPr/>
        </p:nvPicPr>
        <p:blipFill rotWithShape="1">
          <a:blip r:embed="rId4">
            <a:alphaModFix/>
          </a:blip>
          <a:srcRect/>
          <a:stretch/>
        </p:blipFill>
        <p:spPr>
          <a:xfrm>
            <a:off x="431801" y="7746999"/>
            <a:ext cx="1612900" cy="1562101"/>
          </a:xfrm>
          <a:prstGeom prst="rect">
            <a:avLst/>
          </a:prstGeom>
          <a:noFill/>
          <a:ln>
            <a:noFill/>
          </a:ln>
          <a:effectLst>
            <a:outerShdw blurRad="127000" dist="228600" dir="2700000" rotWithShape="0">
              <a:srgbClr val="000000">
                <a:alpha val="74901"/>
              </a:srgbClr>
            </a:outerShdw>
          </a:effectLst>
        </p:spPr>
      </p:pic>
      <p:pic>
        <p:nvPicPr>
          <p:cNvPr id="176" name="Shape 176"/>
          <p:cNvPicPr preferRelativeResize="0"/>
          <p:nvPr/>
        </p:nvPicPr>
        <p:blipFill rotWithShape="1">
          <a:blip r:embed="rId4">
            <a:alphaModFix/>
          </a:blip>
          <a:srcRect/>
          <a:stretch/>
        </p:blipFill>
        <p:spPr>
          <a:xfrm>
            <a:off x="11499850" y="254003"/>
            <a:ext cx="1143000" cy="1106999"/>
          </a:xfrm>
          <a:prstGeom prst="rect">
            <a:avLst/>
          </a:prstGeom>
          <a:noFill/>
          <a:ln>
            <a:noFill/>
          </a:ln>
          <a:effectLst>
            <a:outerShdw blurRad="127000" dist="228600" dir="2700000" rotWithShape="0">
              <a:srgbClr val="000000">
                <a:alpha val="74901"/>
              </a:srgbClr>
            </a:outerShdw>
          </a:effectLst>
        </p:spPr>
      </p:pic>
      <p:pic>
        <p:nvPicPr>
          <p:cNvPr id="177" name="Shape 177"/>
          <p:cNvPicPr preferRelativeResize="0"/>
          <p:nvPr/>
        </p:nvPicPr>
        <p:blipFill rotWithShape="1">
          <a:blip r:embed="rId5">
            <a:alphaModFix/>
          </a:blip>
          <a:srcRect l="6442" t="24690" r="5051" b="50426"/>
          <a:stretch/>
        </p:blipFill>
        <p:spPr>
          <a:xfrm>
            <a:off x="2669650" y="98085"/>
            <a:ext cx="5648887" cy="709417"/>
          </a:xfrm>
          <a:prstGeom prst="rect">
            <a:avLst/>
          </a:prstGeom>
          <a:noFill/>
          <a:ln>
            <a:noFill/>
          </a:ln>
          <a:effectLst>
            <a:outerShdw blurRad="381000" algn="tl" rotWithShape="0">
              <a:schemeClr val="dk1"/>
            </a:outerShdw>
          </a:effectLst>
        </p:spPr>
      </p:pic>
      <p:sp>
        <p:nvSpPr>
          <p:cNvPr id="178" name="Shape 178"/>
          <p:cNvSpPr txBox="1"/>
          <p:nvPr/>
        </p:nvSpPr>
        <p:spPr>
          <a:xfrm>
            <a:off x="2373500" y="2908647"/>
            <a:ext cx="6430066" cy="948978"/>
          </a:xfrm>
          <a:prstGeom prst="rect">
            <a:avLst/>
          </a:prstGeom>
          <a:noFill/>
          <a:ln>
            <a:noFill/>
          </a:ln>
        </p:spPr>
        <p:txBody>
          <a:bodyPr spcFirstLastPara="1" wrap="square" lIns="50800" tIns="50800" rIns="50800" bIns="50800" anchor="ctr" anchorCtr="0">
            <a:noAutofit/>
          </a:bodyPr>
          <a:lstStyle/>
          <a:p>
            <a:pPr marL="0" marR="0" lvl="0" indent="0" algn="l" rtl="0">
              <a:lnSpc>
                <a:spcPct val="75000"/>
              </a:lnSpc>
              <a:spcBef>
                <a:spcPts val="0"/>
              </a:spcBef>
              <a:spcAft>
                <a:spcPts val="0"/>
              </a:spcAft>
              <a:buClr>
                <a:srgbClr val="000000"/>
              </a:buClr>
              <a:buSzPts val="8000"/>
              <a:buFont typeface="Book Antiqua"/>
              <a:buNone/>
            </a:pPr>
            <a:r>
              <a:rPr lang="en-US" sz="8000" b="0" i="1" u="none" strike="noStrike" cap="none">
                <a:solidFill>
                  <a:srgbClr val="000000"/>
                </a:solidFill>
                <a:latin typeface="Book Antiqua"/>
                <a:ea typeface="Book Antiqua"/>
                <a:cs typeface="Book Antiqua"/>
                <a:sym typeface="Book Antiqua"/>
              </a:rPr>
              <a:t>E. The Big Five</a:t>
            </a:r>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2500"/>
                                        <p:tgtEl>
                                          <p:spTgt spid="173"/>
                                        </p:tgtEl>
                                      </p:cBhvr>
                                    </p:animEffect>
                                  </p:childTnLst>
                                </p:cTn>
                              </p:par>
                              <p:par>
                                <p:cTn id="8" presetID="8" presetClass="emph" presetSubtype="0" fill="hold" nodeType="withEffect">
                                  <p:stCondLst>
                                    <p:cond delay="0"/>
                                  </p:stCondLst>
                                  <p:childTnLst>
                                    <p:animRot by="-21600000">
                                      <p:cBhvr>
                                        <p:cTn id="9" dur="750" fill="hold"/>
                                        <p:tgtEl>
                                          <p:spTgt spid="175"/>
                                        </p:tgtEl>
                                        <p:attrNameLst>
                                          <p:attrName>r</p:attrName>
                                        </p:attrNameLst>
                                      </p:cBhvr>
                                    </p:animRot>
                                  </p:childTnLst>
                                </p:cTn>
                              </p:par>
                              <p:par>
                                <p:cTn id="10" presetID="8" presetClass="emph" presetSubtype="0" fill="hold" nodeType="withEffect">
                                  <p:stCondLst>
                                    <p:cond delay="0"/>
                                  </p:stCondLst>
                                  <p:childTnLst>
                                    <p:animRot by="-21600000">
                                      <p:cBhvr>
                                        <p:cTn id="11" dur="1000" fill="hold"/>
                                        <p:tgtEl>
                                          <p:spTgt spid="17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p:nvPr/>
        </p:nvSpPr>
        <p:spPr>
          <a:xfrm>
            <a:off x="1066801" y="2489201"/>
            <a:ext cx="9969500" cy="590930"/>
          </a:xfrm>
          <a:prstGeom prst="rect">
            <a:avLst/>
          </a:prstGeom>
          <a:noFill/>
          <a:ln>
            <a:noFill/>
          </a:ln>
          <a:effectLst>
            <a:outerShdw blurRad="63500" dist="38100" dir="2700000" rotWithShape="0">
              <a:srgbClr val="000000">
                <a:alpha val="65098"/>
              </a:srgbClr>
            </a:outerShdw>
          </a:effectLst>
        </p:spPr>
        <p:txBody>
          <a:bodyPr spcFirstLastPara="1" wrap="square" lIns="0" tIns="0" rIns="0" bIns="0" anchor="t" anchorCtr="0">
            <a:noAutofit/>
          </a:bodyPr>
          <a:lstStyle/>
          <a:p>
            <a:pPr marL="383500" marR="40635" lvl="1" indent="-25397" algn="l" rtl="0">
              <a:lnSpc>
                <a:spcPct val="100000"/>
              </a:lnSpc>
              <a:spcBef>
                <a:spcPts val="0"/>
              </a:spcBef>
              <a:spcAft>
                <a:spcPts val="0"/>
              </a:spcAft>
              <a:buNone/>
            </a:pPr>
            <a:r>
              <a:rPr lang="en-US" sz="3800" b="0" i="0" u="none" strike="noStrike" cap="none">
                <a:solidFill>
                  <a:srgbClr val="000001"/>
                </a:solidFill>
                <a:latin typeface="Arial"/>
                <a:ea typeface="Arial"/>
                <a:cs typeface="Arial"/>
                <a:sym typeface="Arial"/>
              </a:rPr>
              <a:t>Review: TRAIT THEORY Main features: </a:t>
            </a:r>
            <a:endParaRPr/>
          </a:p>
        </p:txBody>
      </p:sp>
      <p:pic>
        <p:nvPicPr>
          <p:cNvPr id="184" name="Shape 184"/>
          <p:cNvPicPr preferRelativeResize="0"/>
          <p:nvPr/>
        </p:nvPicPr>
        <p:blipFill rotWithShape="1">
          <a:blip r:embed="rId3">
            <a:alphaModFix/>
          </a:blip>
          <a:srcRect/>
          <a:stretch/>
        </p:blipFill>
        <p:spPr>
          <a:xfrm>
            <a:off x="431801" y="7746999"/>
            <a:ext cx="1612900" cy="1562101"/>
          </a:xfrm>
          <a:prstGeom prst="rect">
            <a:avLst/>
          </a:prstGeom>
          <a:noFill/>
          <a:ln>
            <a:noFill/>
          </a:ln>
          <a:effectLst>
            <a:outerShdw blurRad="101600" dist="139700" dir="2700000" rotWithShape="0">
              <a:srgbClr val="000000">
                <a:alpha val="80000"/>
              </a:srgbClr>
            </a:outerShdw>
          </a:effectLst>
        </p:spPr>
      </p:pic>
      <p:pic>
        <p:nvPicPr>
          <p:cNvPr id="185" name="Shape 185"/>
          <p:cNvPicPr preferRelativeResize="0"/>
          <p:nvPr/>
        </p:nvPicPr>
        <p:blipFill rotWithShape="1">
          <a:blip r:embed="rId3">
            <a:alphaModFix/>
          </a:blip>
          <a:srcRect/>
          <a:stretch/>
        </p:blipFill>
        <p:spPr>
          <a:xfrm>
            <a:off x="11499850" y="254003"/>
            <a:ext cx="1143000" cy="1106999"/>
          </a:xfrm>
          <a:prstGeom prst="rect">
            <a:avLst/>
          </a:prstGeom>
          <a:noFill/>
          <a:ln>
            <a:noFill/>
          </a:ln>
          <a:effectLst>
            <a:outerShdw blurRad="101600" dist="139700" dir="2700000" rotWithShape="0">
              <a:srgbClr val="000000">
                <a:alpha val="80000"/>
              </a:srgbClr>
            </a:outerShdw>
          </a:effectLst>
        </p:spPr>
      </p:pic>
      <p:sp>
        <p:nvSpPr>
          <p:cNvPr id="186" name="Shape 186"/>
          <p:cNvSpPr/>
          <p:nvPr/>
        </p:nvSpPr>
        <p:spPr>
          <a:xfrm>
            <a:off x="1498600" y="3581401"/>
            <a:ext cx="8851900" cy="3822812"/>
          </a:xfrm>
          <a:prstGeom prst="rect">
            <a:avLst/>
          </a:prstGeom>
          <a:noFill/>
          <a:ln>
            <a:noFill/>
          </a:ln>
          <a:effectLst>
            <a:outerShdw blurRad="63500" dist="38100" dir="2700000" rotWithShape="0">
              <a:srgbClr val="000000">
                <a:alpha val="42745"/>
              </a:srgbClr>
            </a:outerShdw>
          </a:effectLst>
        </p:spPr>
        <p:txBody>
          <a:bodyPr spcFirstLastPara="1" wrap="square" lIns="0" tIns="0" rIns="0" bIns="0" anchor="t" anchorCtr="0">
            <a:noAutofit/>
          </a:bodyPr>
          <a:lstStyle/>
          <a:p>
            <a:pPr marL="0" marR="40635" lvl="1" indent="342864" algn="l" rtl="0">
              <a:lnSpc>
                <a:spcPct val="100000"/>
              </a:lnSpc>
              <a:spcBef>
                <a:spcPts val="0"/>
              </a:spcBef>
              <a:spcAft>
                <a:spcPts val="0"/>
              </a:spcAft>
              <a:buNone/>
            </a:pPr>
            <a:r>
              <a:rPr lang="en-US" sz="4000" b="0" i="0" u="none" strike="noStrike" cap="none">
                <a:latin typeface="Arial"/>
                <a:ea typeface="Arial"/>
                <a:cs typeface="Arial"/>
                <a:sym typeface="Arial"/>
              </a:rPr>
              <a:t> - Focus on cataloging traits</a:t>
            </a:r>
            <a:endParaRPr/>
          </a:p>
          <a:p>
            <a:pPr marL="0" marR="40635" lvl="1" indent="342864" algn="l" rtl="0">
              <a:lnSpc>
                <a:spcPct val="100000"/>
              </a:lnSpc>
              <a:spcBef>
                <a:spcPts val="300"/>
              </a:spcBef>
              <a:spcAft>
                <a:spcPts val="0"/>
              </a:spcAft>
              <a:buNone/>
            </a:pPr>
            <a:r>
              <a:rPr lang="en-US" sz="4000" b="0" i="0" u="none" strike="noStrike" cap="none">
                <a:latin typeface="Arial"/>
                <a:ea typeface="Arial"/>
                <a:cs typeface="Arial"/>
                <a:sym typeface="Arial"/>
              </a:rPr>
              <a:t> - Examine where traits come from</a:t>
            </a:r>
            <a:endParaRPr/>
          </a:p>
          <a:p>
            <a:pPr marL="0" marR="40635" lvl="1" indent="342864" algn="l" rtl="0">
              <a:lnSpc>
                <a:spcPct val="100000"/>
              </a:lnSpc>
              <a:spcBef>
                <a:spcPts val="300"/>
              </a:spcBef>
              <a:spcAft>
                <a:spcPts val="0"/>
              </a:spcAft>
              <a:buNone/>
            </a:pPr>
            <a:r>
              <a:rPr lang="en-US" sz="4000" b="0" i="0" u="none" strike="noStrike" cap="none">
                <a:latin typeface="Arial"/>
                <a:ea typeface="Arial"/>
                <a:cs typeface="Arial"/>
                <a:sym typeface="Arial"/>
              </a:rPr>
              <a:t> - Which traits are predominant</a:t>
            </a:r>
            <a:endParaRPr/>
          </a:p>
          <a:p>
            <a:pPr marL="0" marR="40635" lvl="1" indent="342864" algn="ctr" rtl="0">
              <a:lnSpc>
                <a:spcPct val="100000"/>
              </a:lnSpc>
              <a:spcBef>
                <a:spcPts val="300"/>
              </a:spcBef>
              <a:spcAft>
                <a:spcPts val="0"/>
              </a:spcAft>
              <a:buNone/>
            </a:pPr>
            <a:endParaRPr sz="4000" b="0" i="0" u="none" strike="noStrike" cap="none">
              <a:latin typeface="Arial"/>
              <a:ea typeface="Arial"/>
              <a:cs typeface="Arial"/>
              <a:sym typeface="Arial"/>
            </a:endParaRPr>
          </a:p>
          <a:p>
            <a:pPr marL="0" marR="40635" lvl="1" indent="342864" algn="ctr" rtl="0">
              <a:lnSpc>
                <a:spcPct val="100000"/>
              </a:lnSpc>
              <a:spcBef>
                <a:spcPts val="300"/>
              </a:spcBef>
              <a:spcAft>
                <a:spcPts val="0"/>
              </a:spcAft>
              <a:buNone/>
            </a:pPr>
            <a:r>
              <a:rPr lang="en-US" sz="4000" b="0" i="0" u="none" strike="noStrike" cap="none">
                <a:latin typeface="Arial"/>
                <a:ea typeface="Arial"/>
                <a:cs typeface="Arial"/>
                <a:sym typeface="Arial"/>
              </a:rPr>
              <a:t>Doesn’t describe the origin of people’s personality</a:t>
            </a:r>
            <a:endParaRPr/>
          </a:p>
        </p:txBody>
      </p:sp>
      <p:pic>
        <p:nvPicPr>
          <p:cNvPr id="187" name="Shape 187"/>
          <p:cNvPicPr preferRelativeResize="0"/>
          <p:nvPr/>
        </p:nvPicPr>
        <p:blipFill rotWithShape="1">
          <a:blip r:embed="rId3">
            <a:alphaModFix/>
          </a:blip>
          <a:srcRect/>
          <a:stretch/>
        </p:blipFill>
        <p:spPr>
          <a:xfrm>
            <a:off x="584200" y="7899399"/>
            <a:ext cx="1612900" cy="1562101"/>
          </a:xfrm>
          <a:prstGeom prst="rect">
            <a:avLst/>
          </a:prstGeom>
          <a:noFill/>
          <a:ln>
            <a:noFill/>
          </a:ln>
          <a:effectLst>
            <a:outerShdw blurRad="127000" dist="228600" dir="2700000" rotWithShape="0">
              <a:srgbClr val="000000">
                <a:alpha val="74901"/>
              </a:srgbClr>
            </a:outerShdw>
          </a:effectLst>
        </p:spPr>
      </p:pic>
      <p:pic>
        <p:nvPicPr>
          <p:cNvPr id="188" name="Shape 188"/>
          <p:cNvPicPr preferRelativeResize="0"/>
          <p:nvPr/>
        </p:nvPicPr>
        <p:blipFill rotWithShape="1">
          <a:blip r:embed="rId3">
            <a:alphaModFix/>
          </a:blip>
          <a:srcRect/>
          <a:stretch/>
        </p:blipFill>
        <p:spPr>
          <a:xfrm>
            <a:off x="11652250" y="406402"/>
            <a:ext cx="1143000" cy="1106999"/>
          </a:xfrm>
          <a:prstGeom prst="rect">
            <a:avLst/>
          </a:prstGeom>
          <a:noFill/>
          <a:ln>
            <a:noFill/>
          </a:ln>
          <a:effectLst>
            <a:outerShdw blurRad="127000" dist="228600" dir="2700000" rotWithShape="0">
              <a:srgbClr val="000000">
                <a:alpha val="74901"/>
              </a:srgbClr>
            </a:outerShdw>
          </a:effectLst>
        </p:spPr>
      </p:pic>
      <p:pic>
        <p:nvPicPr>
          <p:cNvPr id="189" name="Shape 189"/>
          <p:cNvPicPr preferRelativeResize="0"/>
          <p:nvPr/>
        </p:nvPicPr>
        <p:blipFill rotWithShape="1">
          <a:blip r:embed="rId4">
            <a:alphaModFix/>
          </a:blip>
          <a:srcRect l="6442" t="24690" r="5051" b="50426"/>
          <a:stretch/>
        </p:blipFill>
        <p:spPr>
          <a:xfrm>
            <a:off x="3100106" y="98085"/>
            <a:ext cx="5648887" cy="709417"/>
          </a:xfrm>
          <a:prstGeom prst="rect">
            <a:avLst/>
          </a:prstGeom>
          <a:noFill/>
          <a:ln>
            <a:noFill/>
          </a:ln>
          <a:effectLst>
            <a:outerShdw blurRad="381000" algn="tl" rotWithShape="0">
              <a:schemeClr val="dk1"/>
            </a:outerShdw>
          </a:effec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2500"/>
                                        <p:tgtEl>
                                          <p:spTgt spid="183"/>
                                        </p:tgtEl>
                                      </p:cBhvr>
                                    </p:animEffect>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184"/>
                                        </p:tgtEl>
                                        <p:attrNameLst>
                                          <p:attrName>style.visibility</p:attrName>
                                        </p:attrNameLst>
                                      </p:cBhvr>
                                      <p:to>
                                        <p:strVal val="visible"/>
                                      </p:to>
                                    </p:set>
                                    <p:animEffect transition="in" filter="fade">
                                      <p:cBhvr>
                                        <p:cTn id="11" dur="1000"/>
                                        <p:tgtEl>
                                          <p:spTgt spid="184"/>
                                        </p:tgtEl>
                                      </p:cBhvr>
                                    </p:animEffect>
                                  </p:childTnLst>
                                </p:cTn>
                              </p:par>
                            </p:childTnLst>
                          </p:cTn>
                        </p:par>
                        <p:par>
                          <p:cTn id="12" fill="hold">
                            <p:stCondLst>
                              <p:cond delay="3500"/>
                            </p:stCondLst>
                            <p:childTnLst>
                              <p:par>
                                <p:cTn id="13" presetID="10" presetClass="entr" presetSubtype="0" fill="hold" nodeType="afterEffect">
                                  <p:stCondLst>
                                    <p:cond delay="0"/>
                                  </p:stCondLst>
                                  <p:childTnLst>
                                    <p:set>
                                      <p:cBhvr>
                                        <p:cTn id="14" dur="1" fill="hold">
                                          <p:stCondLst>
                                            <p:cond delay="0"/>
                                          </p:stCondLst>
                                        </p:cTn>
                                        <p:tgtEl>
                                          <p:spTgt spid="185"/>
                                        </p:tgtEl>
                                        <p:attrNameLst>
                                          <p:attrName>style.visibility</p:attrName>
                                        </p:attrNameLst>
                                      </p:cBhvr>
                                      <p:to>
                                        <p:strVal val="visible"/>
                                      </p:to>
                                    </p:set>
                                    <p:animEffect transition="in" filter="fade">
                                      <p:cBhvr>
                                        <p:cTn id="15" dur="1000"/>
                                        <p:tgtEl>
                                          <p:spTgt spid="185"/>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186"/>
                                        </p:tgtEl>
                                        <p:attrNameLst>
                                          <p:attrName>style.visibility</p:attrName>
                                        </p:attrNameLst>
                                      </p:cBhvr>
                                      <p:to>
                                        <p:strVal val="visible"/>
                                      </p:to>
                                    </p:set>
                                    <p:animEffect transition="in" filter="fade">
                                      <p:cBhvr>
                                        <p:cTn id="19" dur="2500"/>
                                        <p:tgtEl>
                                          <p:spTgt spid="186"/>
                                        </p:tgtEl>
                                      </p:cBhvr>
                                    </p:animEffect>
                                  </p:childTnLst>
                                </p:cTn>
                              </p:par>
                              <p:par>
                                <p:cTn id="20" presetID="8" presetClass="emph" presetSubtype="0" fill="hold" nodeType="withEffect">
                                  <p:stCondLst>
                                    <p:cond delay="0"/>
                                  </p:stCondLst>
                                  <p:childTnLst>
                                    <p:animRot by="-21600000">
                                      <p:cBhvr>
                                        <p:cTn id="21" dur="750" fill="hold"/>
                                        <p:tgtEl>
                                          <p:spTgt spid="187"/>
                                        </p:tgtEl>
                                        <p:attrNameLst>
                                          <p:attrName>r</p:attrName>
                                        </p:attrNameLst>
                                      </p:cBhvr>
                                    </p:animRot>
                                  </p:childTnLst>
                                </p:cTn>
                              </p:par>
                              <p:par>
                                <p:cTn id="22" presetID="8" presetClass="emph" presetSubtype="0" fill="hold" nodeType="withEffect">
                                  <p:stCondLst>
                                    <p:cond delay="0"/>
                                  </p:stCondLst>
                                  <p:childTnLst>
                                    <p:animRot by="-21600000">
                                      <p:cBhvr>
                                        <p:cTn id="23" dur="1000" fill="hold"/>
                                        <p:tgtEl>
                                          <p:spTgt spid="18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p:nvPr/>
        </p:nvSpPr>
        <p:spPr>
          <a:xfrm>
            <a:off x="1610316" y="1707676"/>
            <a:ext cx="8318612" cy="2410916"/>
          </a:xfrm>
          <a:prstGeom prst="rect">
            <a:avLst/>
          </a:prstGeom>
          <a:noFill/>
          <a:ln>
            <a:noFill/>
          </a:ln>
        </p:spPr>
        <p:txBody>
          <a:bodyPr spcFirstLastPara="1" wrap="square" lIns="50800" tIns="50800" rIns="50800" bIns="50800" anchor="ctr" anchorCtr="0">
            <a:noAutofit/>
          </a:bodyPr>
          <a:lstStyle/>
          <a:p>
            <a:pPr marL="0" marR="0" lvl="0" indent="0" algn="l" rtl="0">
              <a:lnSpc>
                <a:spcPct val="200000"/>
              </a:lnSpc>
              <a:spcBef>
                <a:spcPts val="0"/>
              </a:spcBef>
              <a:spcAft>
                <a:spcPts val="0"/>
              </a:spcAft>
              <a:buClr>
                <a:srgbClr val="024B90"/>
              </a:buClr>
              <a:buSzPts val="3000"/>
              <a:buFont typeface="Arial"/>
              <a:buNone/>
            </a:pPr>
            <a:r>
              <a:rPr lang="en-US" sz="3000" b="0" i="1" u="none" strike="noStrike" cap="none">
                <a:solidFill>
                  <a:srgbClr val="024B90"/>
                </a:solidFill>
                <a:latin typeface="Arial"/>
                <a:ea typeface="Arial"/>
                <a:cs typeface="Arial"/>
                <a:sym typeface="Arial"/>
              </a:rPr>
              <a:t>What is your Personality?</a:t>
            </a:r>
            <a:endParaRPr/>
          </a:p>
          <a:p>
            <a:pPr marL="0" marR="0" lvl="0" indent="0" algn="l" rtl="0">
              <a:lnSpc>
                <a:spcPct val="200000"/>
              </a:lnSpc>
              <a:spcBef>
                <a:spcPts val="0"/>
              </a:spcBef>
              <a:spcAft>
                <a:spcPts val="0"/>
              </a:spcAft>
              <a:buNone/>
            </a:pPr>
            <a:r>
              <a:rPr lang="en-US" sz="3000" b="0" i="1" u="none" strike="noStrike" cap="none">
                <a:solidFill>
                  <a:srgbClr val="000000"/>
                </a:solidFill>
                <a:latin typeface="Arial"/>
                <a:ea typeface="Arial"/>
                <a:cs typeface="Arial"/>
                <a:sym typeface="Arial"/>
              </a:rPr>
              <a:t>Take the 16 Personalities Test (Myer’s Briggs) at https://www.16personalities.com/</a:t>
            </a:r>
            <a:endParaRPr sz="3000" b="0" i="1" u="none" strike="noStrike" cap="none">
              <a:solidFill>
                <a:srgbClr val="000000"/>
              </a:solidFill>
              <a:latin typeface="Arial"/>
              <a:ea typeface="Arial"/>
              <a:cs typeface="Arial"/>
              <a:sym typeface="Arial"/>
            </a:endParaRPr>
          </a:p>
        </p:txBody>
      </p:sp>
      <p:pic>
        <p:nvPicPr>
          <p:cNvPr id="195" name="Shape 195"/>
          <p:cNvPicPr preferRelativeResize="0"/>
          <p:nvPr/>
        </p:nvPicPr>
        <p:blipFill rotWithShape="1">
          <a:blip r:embed="rId3">
            <a:alphaModFix/>
          </a:blip>
          <a:srcRect/>
          <a:stretch/>
        </p:blipFill>
        <p:spPr>
          <a:xfrm>
            <a:off x="1464659" y="4503313"/>
            <a:ext cx="3876140" cy="2415377"/>
          </a:xfrm>
          <a:prstGeom prst="rect">
            <a:avLst/>
          </a:prstGeom>
          <a:noFill/>
          <a:ln>
            <a:noFill/>
          </a:ln>
        </p:spPr>
      </p:pic>
      <p:sp>
        <p:nvSpPr>
          <p:cNvPr id="196" name="Shape 196"/>
          <p:cNvSpPr txBox="1"/>
          <p:nvPr/>
        </p:nvSpPr>
        <p:spPr>
          <a:xfrm>
            <a:off x="5340799" y="4712656"/>
            <a:ext cx="4774245" cy="3088025"/>
          </a:xfrm>
          <a:prstGeom prst="rect">
            <a:avLst/>
          </a:prstGeom>
          <a:noFill/>
          <a:ln>
            <a:noFill/>
          </a:ln>
        </p:spPr>
        <p:txBody>
          <a:bodyPr spcFirstLastPara="1" wrap="square" lIns="50800" tIns="50800" rIns="50800" bIns="50800" anchor="ctr" anchorCtr="0">
            <a:noAutofit/>
          </a:bodyPr>
          <a:lstStyle/>
          <a:p>
            <a:pPr marL="742950" marR="0" lvl="0" indent="-742950" algn="l" rtl="0">
              <a:lnSpc>
                <a:spcPct val="100000"/>
              </a:lnSpc>
              <a:spcBef>
                <a:spcPts val="0"/>
              </a:spcBef>
              <a:spcAft>
                <a:spcPts val="0"/>
              </a:spcAft>
              <a:buClr>
                <a:srgbClr val="000000"/>
              </a:buClr>
              <a:buSzPts val="2400"/>
              <a:buFont typeface="Arial"/>
              <a:buAutoNum type="arabicPeriod"/>
            </a:pPr>
            <a:r>
              <a:rPr lang="en-US" sz="2400" b="0" i="1" u="none" strike="noStrike" cap="none" dirty="0">
                <a:solidFill>
                  <a:srgbClr val="000000"/>
                </a:solidFill>
                <a:latin typeface="Arial"/>
                <a:ea typeface="Arial"/>
                <a:cs typeface="Arial"/>
                <a:sym typeface="Arial"/>
              </a:rPr>
              <a:t>Write down your personality type.</a:t>
            </a:r>
            <a:endParaRPr dirty="0"/>
          </a:p>
          <a:p>
            <a:pPr marL="742950" marR="0" lvl="0" indent="-742950" algn="l" rtl="0">
              <a:lnSpc>
                <a:spcPct val="100000"/>
              </a:lnSpc>
              <a:spcBef>
                <a:spcPts val="0"/>
              </a:spcBef>
              <a:spcAft>
                <a:spcPts val="0"/>
              </a:spcAft>
              <a:buClr>
                <a:srgbClr val="000000"/>
              </a:buClr>
              <a:buSzPts val="2400"/>
              <a:buFont typeface="Arial"/>
              <a:buAutoNum type="arabicPeriod"/>
            </a:pPr>
            <a:r>
              <a:rPr lang="en-US" sz="2400" b="0" i="1" u="none" strike="noStrike" cap="none" dirty="0">
                <a:solidFill>
                  <a:srgbClr val="000000"/>
                </a:solidFill>
                <a:latin typeface="Arial"/>
                <a:ea typeface="Arial"/>
                <a:cs typeface="Arial"/>
                <a:sym typeface="Arial"/>
              </a:rPr>
              <a:t>Read your description. Do you agree with it? Why or why not?</a:t>
            </a:r>
            <a:endParaRPr dirty="0"/>
          </a:p>
          <a:p>
            <a:pPr marL="742950" marR="0" lvl="0" indent="-742950" algn="l" rtl="0">
              <a:lnSpc>
                <a:spcPct val="100000"/>
              </a:lnSpc>
              <a:spcBef>
                <a:spcPts val="0"/>
              </a:spcBef>
              <a:spcAft>
                <a:spcPts val="0"/>
              </a:spcAft>
              <a:buClr>
                <a:srgbClr val="000000"/>
              </a:buClr>
              <a:buSzPts val="2400"/>
              <a:buFont typeface="Arial"/>
              <a:buAutoNum type="arabicPeriod"/>
            </a:pPr>
            <a:r>
              <a:rPr lang="en-US" sz="2400" b="0" i="1" u="none" strike="noStrike" cap="none" dirty="0">
                <a:solidFill>
                  <a:srgbClr val="000000"/>
                </a:solidFill>
                <a:latin typeface="Arial"/>
                <a:ea typeface="Arial"/>
                <a:cs typeface="Arial"/>
                <a:sym typeface="Arial"/>
              </a:rPr>
              <a:t>Who else is your type?</a:t>
            </a:r>
          </a:p>
          <a:p>
            <a:pPr marR="0" lvl="0" algn="l" rtl="0">
              <a:lnSpc>
                <a:spcPct val="100000"/>
              </a:lnSpc>
              <a:spcBef>
                <a:spcPts val="0"/>
              </a:spcBef>
              <a:spcAft>
                <a:spcPts val="0"/>
              </a:spcAft>
              <a:buClr>
                <a:srgbClr val="000000"/>
              </a:buClr>
              <a:buSzPts val="2400"/>
            </a:pPr>
            <a:r>
              <a:rPr lang="en-US" sz="2400" b="0" i="1" u="none" strike="noStrike" cap="none" dirty="0">
                <a:solidFill>
                  <a:srgbClr val="000000"/>
                </a:solidFill>
                <a:latin typeface="Arial"/>
                <a:ea typeface="Arial"/>
                <a:cs typeface="Arial"/>
                <a:sym typeface="Arial"/>
              </a:rPr>
              <a:t>*** Play around a bit with this</a:t>
            </a:r>
            <a:r>
              <a:rPr lang="en-US" sz="2400" i="1" dirty="0"/>
              <a:t>.  </a:t>
            </a:r>
            <a:r>
              <a:rPr lang="en-US" sz="2400" i="1"/>
              <a:t>It’s pretty fun</a:t>
            </a:r>
            <a:endParaRPr sz="2400" b="0" i="1" u="none" strike="noStrike" cap="none">
              <a:solidFill>
                <a:srgbClr val="000000"/>
              </a:solidFill>
              <a:latin typeface="Arial"/>
              <a:ea typeface="Arial"/>
              <a:cs typeface="Arial"/>
              <a:sym typeface="Arial"/>
            </a:endParaRPr>
          </a:p>
          <a:p>
            <a:pPr marL="742950" marR="0" lvl="0" indent="-590550" algn="l" rtl="0">
              <a:lnSpc>
                <a:spcPct val="250000"/>
              </a:lnSpc>
              <a:spcBef>
                <a:spcPts val="0"/>
              </a:spcBef>
              <a:spcAft>
                <a:spcPts val="0"/>
              </a:spcAft>
              <a:buSzPts val="2400"/>
              <a:buFont typeface="Arial"/>
              <a:buNone/>
            </a:pPr>
            <a:endParaRPr sz="2400" b="0" i="1"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1879600" y="800100"/>
            <a:ext cx="9245600" cy="1511300"/>
          </a:xfrm>
          <a:prstGeom prst="rect">
            <a:avLst/>
          </a:prstGeom>
          <a:noFill/>
          <a:ln>
            <a:noFill/>
          </a:ln>
        </p:spPr>
        <p:txBody>
          <a:bodyPr spcFirstLastPara="1" wrap="square" lIns="0" tIns="0" rIns="0" bIns="0" anchor="ctr" anchorCtr="0">
            <a:noAutofit/>
          </a:bodyPr>
          <a:lstStyle/>
          <a:p>
            <a:pPr marL="0" marR="0" lvl="0" indent="0" algn="ctr" rtl="0">
              <a:lnSpc>
                <a:spcPct val="227272"/>
              </a:lnSpc>
              <a:spcBef>
                <a:spcPts val="0"/>
              </a:spcBef>
              <a:spcAft>
                <a:spcPts val="0"/>
              </a:spcAft>
              <a:buNone/>
            </a:pPr>
            <a:r>
              <a:rPr lang="en-US" sz="4400" b="1" i="0" u="none" strike="noStrike" cap="none">
                <a:latin typeface="Arial"/>
                <a:ea typeface="Arial"/>
                <a:cs typeface="Arial"/>
                <a:sym typeface="Arial"/>
              </a:rPr>
              <a:t>Agenda and Learning Target</a:t>
            </a:r>
            <a:endParaRPr sz="4400" b="1" i="0" u="none" strike="noStrike" cap="none">
              <a:latin typeface="Arial"/>
              <a:ea typeface="Arial"/>
              <a:cs typeface="Arial"/>
              <a:sym typeface="Arial"/>
            </a:endParaRPr>
          </a:p>
        </p:txBody>
      </p:sp>
      <p:sp>
        <p:nvSpPr>
          <p:cNvPr id="80" name="Shape 80"/>
          <p:cNvSpPr txBox="1">
            <a:spLocks noGrp="1"/>
          </p:cNvSpPr>
          <p:nvPr>
            <p:ph type="body" idx="1"/>
          </p:nvPr>
        </p:nvSpPr>
        <p:spPr>
          <a:xfrm>
            <a:off x="1879600" y="2628900"/>
            <a:ext cx="9245600" cy="2800856"/>
          </a:xfrm>
          <a:prstGeom prst="rect">
            <a:avLst/>
          </a:prstGeom>
          <a:noFill/>
          <a:ln>
            <a:noFill/>
          </a:ln>
        </p:spPr>
        <p:txBody>
          <a:bodyPr spcFirstLastPara="1" wrap="square" lIns="50800" tIns="50800" rIns="50800" bIns="50800" anchor="ctr" anchorCtr="0">
            <a:noAutofit/>
          </a:bodyPr>
          <a:lstStyle/>
          <a:p>
            <a:pPr marL="841143" marR="0" lvl="0" indent="-523643" algn="l" rtl="0">
              <a:lnSpc>
                <a:spcPct val="118750"/>
              </a:lnSpc>
              <a:spcBef>
                <a:spcPts val="0"/>
              </a:spcBef>
              <a:spcAft>
                <a:spcPts val="0"/>
              </a:spcAft>
              <a:buClr>
                <a:srgbClr val="000000"/>
              </a:buClr>
              <a:buSzPts val="1835"/>
              <a:buFont typeface="Gill Sans"/>
              <a:buChar char="•"/>
            </a:pPr>
            <a:r>
              <a:rPr lang="en-US" sz="4800" b="0" i="0" u="none" strike="noStrike" cap="none">
                <a:latin typeface="Arial"/>
                <a:ea typeface="Arial"/>
                <a:cs typeface="Arial"/>
                <a:sym typeface="Arial"/>
              </a:rPr>
              <a:t>Do Now</a:t>
            </a:r>
            <a:endParaRPr/>
          </a:p>
          <a:p>
            <a:pPr marL="841143" marR="0" lvl="0" indent="-523643" algn="l" rtl="0">
              <a:lnSpc>
                <a:spcPct val="118750"/>
              </a:lnSpc>
              <a:spcBef>
                <a:spcPts val="1400"/>
              </a:spcBef>
              <a:spcAft>
                <a:spcPts val="0"/>
              </a:spcAft>
              <a:buClr>
                <a:srgbClr val="000000"/>
              </a:buClr>
              <a:buSzPts val="1835"/>
              <a:buFont typeface="Gill Sans"/>
              <a:buChar char="•"/>
            </a:pPr>
            <a:r>
              <a:rPr lang="en-US" sz="4800" b="0" i="0" u="none" strike="noStrike" cap="none">
                <a:latin typeface="Arial"/>
                <a:ea typeface="Arial"/>
                <a:cs typeface="Arial"/>
                <a:sym typeface="Arial"/>
              </a:rPr>
              <a:t>Theories of Personality</a:t>
            </a:r>
            <a:endParaRPr/>
          </a:p>
          <a:p>
            <a:pPr marL="841143" marR="0" lvl="0" indent="-523643" algn="l" rtl="0">
              <a:lnSpc>
                <a:spcPct val="118750"/>
              </a:lnSpc>
              <a:spcBef>
                <a:spcPts val="1400"/>
              </a:spcBef>
              <a:spcAft>
                <a:spcPts val="0"/>
              </a:spcAft>
              <a:buClr>
                <a:srgbClr val="000000"/>
              </a:buClr>
              <a:buSzPts val="1835"/>
              <a:buFont typeface="Gill Sans"/>
              <a:buChar char="•"/>
            </a:pPr>
            <a:r>
              <a:rPr lang="en-US" sz="4800" b="0" i="0" u="none" strike="noStrike" cap="none">
                <a:latin typeface="Arial"/>
                <a:ea typeface="Arial"/>
                <a:cs typeface="Arial"/>
                <a:sym typeface="Arial"/>
              </a:rPr>
              <a:t>Personality Test</a:t>
            </a:r>
            <a:endParaRPr sz="4800" b="0" i="0" u="none" strike="noStrike" cap="none">
              <a:latin typeface="Arial"/>
              <a:ea typeface="Arial"/>
              <a:cs typeface="Arial"/>
              <a:sym typeface="Arial"/>
            </a:endParaRPr>
          </a:p>
        </p:txBody>
      </p:sp>
      <p:sp>
        <p:nvSpPr>
          <p:cNvPr id="81" name="Shape 81"/>
          <p:cNvSpPr txBox="1"/>
          <p:nvPr/>
        </p:nvSpPr>
        <p:spPr>
          <a:xfrm>
            <a:off x="2314321" y="5316026"/>
            <a:ext cx="9694259" cy="3949799"/>
          </a:xfrm>
          <a:prstGeom prst="rect">
            <a:avLst/>
          </a:prstGeom>
          <a:noFill/>
          <a:ln>
            <a:noFill/>
          </a:ln>
        </p:spPr>
        <p:txBody>
          <a:bodyPr spcFirstLastPara="1" wrap="square" lIns="50800" tIns="50800" rIns="50800" bIns="50800" anchor="ctr" anchorCtr="0">
            <a:noAutofit/>
          </a:bodyPr>
          <a:lstStyle/>
          <a:p>
            <a:pPr marL="0" marR="0" lvl="0" indent="0" algn="l" rtl="0">
              <a:lnSpc>
                <a:spcPct val="136363"/>
              </a:lnSpc>
              <a:spcBef>
                <a:spcPts val="0"/>
              </a:spcBef>
              <a:spcAft>
                <a:spcPts val="0"/>
              </a:spcAft>
              <a:buClr>
                <a:srgbClr val="000000"/>
              </a:buClr>
              <a:buSzPts val="4400"/>
              <a:buFont typeface="Arial"/>
              <a:buNone/>
            </a:pPr>
            <a:r>
              <a:rPr lang="en-US" sz="4400" b="0" i="1" u="none" strike="noStrike" cap="none">
                <a:solidFill>
                  <a:srgbClr val="000000"/>
                </a:solidFill>
                <a:latin typeface="Arial"/>
                <a:ea typeface="Arial"/>
                <a:cs typeface="Arial"/>
                <a:sym typeface="Arial"/>
              </a:rPr>
              <a:t>I can</a:t>
            </a:r>
            <a:endParaRPr/>
          </a:p>
          <a:p>
            <a:pPr marL="0" marR="0" lvl="0" indent="0" algn="l" rtl="0">
              <a:lnSpc>
                <a:spcPct val="136363"/>
              </a:lnSpc>
              <a:spcBef>
                <a:spcPts val="0"/>
              </a:spcBef>
              <a:spcAft>
                <a:spcPts val="0"/>
              </a:spcAft>
              <a:buNone/>
            </a:pPr>
            <a:r>
              <a:rPr lang="en-US" sz="4400" b="0" i="1" u="none" strike="noStrike" cap="none">
                <a:solidFill>
                  <a:srgbClr val="000000"/>
                </a:solidFill>
                <a:latin typeface="Arial"/>
                <a:ea typeface="Arial"/>
                <a:cs typeface="Arial"/>
                <a:sym typeface="Arial"/>
              </a:rPr>
              <a:t>- Explain the different traits in a            personality test .</a:t>
            </a:r>
            <a:endParaRPr sz="4400" b="0" i="1" u="none" strike="noStrike" cap="none">
              <a:solidFill>
                <a:srgbClr val="000000"/>
              </a:solidFill>
              <a:latin typeface="Arial"/>
              <a:ea typeface="Arial"/>
              <a:cs typeface="Arial"/>
              <a:sym typeface="Arial"/>
            </a:endParaRPr>
          </a:p>
          <a:p>
            <a:pPr marL="571500" marR="0" lvl="0" indent="-571500" algn="l" rtl="0">
              <a:lnSpc>
                <a:spcPct val="136363"/>
              </a:lnSpc>
              <a:spcBef>
                <a:spcPts val="0"/>
              </a:spcBef>
              <a:spcAft>
                <a:spcPts val="0"/>
              </a:spcAft>
              <a:buClr>
                <a:srgbClr val="000000"/>
              </a:buClr>
              <a:buSzPts val="4400"/>
              <a:buFont typeface="Arial"/>
              <a:buChar char="-"/>
            </a:pPr>
            <a:r>
              <a:rPr lang="en-US" sz="4400" b="0" i="1" u="none" strike="noStrike" cap="none">
                <a:solidFill>
                  <a:srgbClr val="000000"/>
                </a:solidFill>
                <a:latin typeface="Arial"/>
                <a:ea typeface="Arial"/>
                <a:cs typeface="Arial"/>
                <a:sym typeface="Arial"/>
              </a:rPr>
              <a:t>take a Personality test to determine my type.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Shape 92"/>
          <p:cNvPicPr preferRelativeResize="0"/>
          <p:nvPr/>
        </p:nvPicPr>
        <p:blipFill rotWithShape="1">
          <a:blip r:embed="rId3">
            <a:alphaModFix/>
          </a:blip>
          <a:srcRect/>
          <a:stretch/>
        </p:blipFill>
        <p:spPr>
          <a:xfrm>
            <a:off x="-57150" y="-451347"/>
            <a:ext cx="13119100" cy="9880602"/>
          </a:xfrm>
          <a:prstGeom prst="rect">
            <a:avLst/>
          </a:prstGeom>
          <a:noFill/>
          <a:ln>
            <a:noFill/>
          </a:ln>
          <a:effectLst>
            <a:outerShdw blurRad="469900" dist="131752" dir="5820000" rotWithShape="0">
              <a:srgbClr val="000000"/>
            </a:outerShdw>
            <a:reflection endPos="40000" sy="-100000" algn="bl" rotWithShape="0"/>
          </a:effectLst>
        </p:spPr>
      </p:pic>
      <p:pic>
        <p:nvPicPr>
          <p:cNvPr id="93" name="Shape 93"/>
          <p:cNvPicPr preferRelativeResize="0"/>
          <p:nvPr/>
        </p:nvPicPr>
        <p:blipFill rotWithShape="1">
          <a:blip r:embed="rId4">
            <a:alphaModFix/>
          </a:blip>
          <a:srcRect/>
          <a:stretch/>
        </p:blipFill>
        <p:spPr>
          <a:xfrm>
            <a:off x="431801" y="7746999"/>
            <a:ext cx="1612900" cy="1562101"/>
          </a:xfrm>
          <a:prstGeom prst="rect">
            <a:avLst/>
          </a:prstGeom>
          <a:noFill/>
          <a:ln>
            <a:noFill/>
          </a:ln>
          <a:effectLst>
            <a:outerShdw blurRad="127000" dist="228600" dir="2700000" rotWithShape="0">
              <a:srgbClr val="000000">
                <a:alpha val="74901"/>
              </a:srgbClr>
            </a:outerShdw>
          </a:effectLst>
        </p:spPr>
      </p:pic>
      <p:pic>
        <p:nvPicPr>
          <p:cNvPr id="94" name="Shape 94"/>
          <p:cNvPicPr preferRelativeResize="0"/>
          <p:nvPr/>
        </p:nvPicPr>
        <p:blipFill rotWithShape="1">
          <a:blip r:embed="rId4">
            <a:alphaModFix/>
          </a:blip>
          <a:srcRect/>
          <a:stretch/>
        </p:blipFill>
        <p:spPr>
          <a:xfrm>
            <a:off x="11499850" y="254003"/>
            <a:ext cx="1143000" cy="1106999"/>
          </a:xfrm>
          <a:prstGeom prst="rect">
            <a:avLst/>
          </a:prstGeom>
          <a:noFill/>
          <a:ln>
            <a:noFill/>
          </a:ln>
          <a:effectLst>
            <a:outerShdw blurRad="127000" dist="228600" dir="2700000" rotWithShape="0">
              <a:srgbClr val="000000">
                <a:alpha val="74901"/>
              </a:srgbClr>
            </a:outerShdw>
          </a:effectLst>
        </p:spPr>
      </p:pic>
      <p:pic>
        <p:nvPicPr>
          <p:cNvPr id="95" name="Shape 95"/>
          <p:cNvPicPr preferRelativeResize="0"/>
          <p:nvPr/>
        </p:nvPicPr>
        <p:blipFill rotWithShape="1">
          <a:blip r:embed="rId5">
            <a:alphaModFix/>
          </a:blip>
          <a:srcRect/>
          <a:stretch/>
        </p:blipFill>
        <p:spPr>
          <a:xfrm>
            <a:off x="1126928" y="3553752"/>
            <a:ext cx="9365476" cy="2762870"/>
          </a:xfrm>
          <a:prstGeom prst="rect">
            <a:avLst/>
          </a:prstGeom>
          <a:noFill/>
          <a:ln>
            <a:noFill/>
          </a:ln>
        </p:spPr>
      </p:pic>
      <p:pic>
        <p:nvPicPr>
          <p:cNvPr id="96" name="Shape 96"/>
          <p:cNvPicPr preferRelativeResize="0"/>
          <p:nvPr/>
        </p:nvPicPr>
        <p:blipFill rotWithShape="1">
          <a:blip r:embed="rId6">
            <a:alphaModFix/>
          </a:blip>
          <a:srcRect/>
          <a:stretch/>
        </p:blipFill>
        <p:spPr>
          <a:xfrm>
            <a:off x="1949558" y="992270"/>
            <a:ext cx="7447558" cy="2541451"/>
          </a:xfrm>
          <a:prstGeom prst="rect">
            <a:avLst/>
          </a:prstGeom>
          <a:noFill/>
          <a:ln>
            <a:noFill/>
          </a:ln>
        </p:spPr>
      </p:pic>
      <p:pic>
        <p:nvPicPr>
          <p:cNvPr id="97" name="Shape 97" descr="Big Ideas White.png"/>
          <p:cNvPicPr preferRelativeResize="0"/>
          <p:nvPr/>
        </p:nvPicPr>
        <p:blipFill rotWithShape="1">
          <a:blip r:embed="rId7">
            <a:alphaModFix/>
          </a:blip>
          <a:srcRect/>
          <a:stretch/>
        </p:blipFill>
        <p:spPr>
          <a:xfrm>
            <a:off x="12423597" y="9584825"/>
            <a:ext cx="555803" cy="168775"/>
          </a:xfrm>
          <a:prstGeom prst="rect">
            <a:avLst/>
          </a:prstGeom>
          <a:noFill/>
          <a:ln>
            <a:noFill/>
          </a:ln>
          <a:effectLst>
            <a:outerShdw blurRad="50800" algn="tl" rotWithShape="0">
              <a:srgbClr val="000000"/>
            </a:outerShdw>
          </a:effectLst>
        </p:spPr>
      </p:pic>
      <p:sp>
        <p:nvSpPr>
          <p:cNvPr id="98" name="Shape 98"/>
          <p:cNvSpPr txBox="1"/>
          <p:nvPr/>
        </p:nvSpPr>
        <p:spPr>
          <a:xfrm>
            <a:off x="736375" y="5881691"/>
            <a:ext cx="10236425" cy="2410916"/>
          </a:xfrm>
          <a:prstGeom prst="rect">
            <a:avLst/>
          </a:prstGeom>
          <a:noFill/>
          <a:ln>
            <a:noFill/>
          </a:ln>
        </p:spPr>
        <p:txBody>
          <a:bodyPr spcFirstLastPara="1" wrap="square" lIns="50800" tIns="50800" rIns="50800" bIns="50800" anchor="ctr" anchorCtr="0">
            <a:noAutofit/>
          </a:bodyPr>
          <a:lstStyle/>
          <a:p>
            <a:pPr marL="0" marR="0" lvl="0" indent="0" algn="l" rtl="0">
              <a:lnSpc>
                <a:spcPct val="136363"/>
              </a:lnSpc>
              <a:spcBef>
                <a:spcPts val="0"/>
              </a:spcBef>
              <a:spcAft>
                <a:spcPts val="0"/>
              </a:spcAft>
              <a:buClr>
                <a:schemeClr val="lt1"/>
              </a:buClr>
              <a:buSzPts val="4400"/>
              <a:buFont typeface="Arial"/>
              <a:buNone/>
            </a:pPr>
            <a:r>
              <a:rPr lang="en-US" sz="4400" b="0" i="1" u="none" strike="noStrike" cap="none" dirty="0">
                <a:solidFill>
                  <a:schemeClr val="accent1"/>
                </a:solidFill>
                <a:sym typeface="Arial"/>
              </a:rPr>
              <a:t>Essential Question: How can knowing    personality theories help us understand ourselves and others?</a:t>
            </a:r>
            <a:endParaRPr dirty="0">
              <a:solidFill>
                <a:schemeClr val="accent1"/>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1000"/>
                                        <p:tgtEl>
                                          <p:spTgt spid="9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fade">
                                      <p:cBhvr>
                                        <p:cTn id="11" dur="1000"/>
                                        <p:tgtEl>
                                          <p:spTgt spid="95"/>
                                        </p:tgtEl>
                                      </p:cBhvr>
                                    </p:animEffect>
                                  </p:childTnLst>
                                </p:cTn>
                              </p:par>
                              <p:par>
                                <p:cTn id="12" presetID="8" presetClass="emph" presetSubtype="0" fill="hold" nodeType="withEffect">
                                  <p:stCondLst>
                                    <p:cond delay="0"/>
                                  </p:stCondLst>
                                  <p:childTnLst>
                                    <p:animRot by="-21600000">
                                      <p:cBhvr>
                                        <p:cTn id="13" dur="750" fill="hold"/>
                                        <p:tgtEl>
                                          <p:spTgt spid="93"/>
                                        </p:tgtEl>
                                        <p:attrNameLst>
                                          <p:attrName>r</p:attrName>
                                        </p:attrNameLst>
                                      </p:cBhvr>
                                    </p:animRot>
                                  </p:childTnLst>
                                </p:cTn>
                              </p:par>
                              <p:par>
                                <p:cTn id="14" presetID="8" presetClass="emph" presetSubtype="0" fill="hold" nodeType="withEffect">
                                  <p:stCondLst>
                                    <p:cond delay="0"/>
                                  </p:stCondLst>
                                  <p:childTnLst>
                                    <p:animRot by="-21600000">
                                      <p:cBhvr>
                                        <p:cTn id="15" dur="1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Shape 103"/>
          <p:cNvPicPr preferRelativeResize="0"/>
          <p:nvPr/>
        </p:nvPicPr>
        <p:blipFill rotWithShape="1">
          <a:blip r:embed="rId3">
            <a:alphaModFix/>
          </a:blip>
          <a:srcRect/>
          <a:stretch/>
        </p:blipFill>
        <p:spPr>
          <a:xfrm>
            <a:off x="-57150" y="-451347"/>
            <a:ext cx="13119100" cy="9880602"/>
          </a:xfrm>
          <a:prstGeom prst="rect">
            <a:avLst/>
          </a:prstGeom>
          <a:noFill/>
          <a:ln>
            <a:noFill/>
          </a:ln>
          <a:effectLst>
            <a:outerShdw blurRad="469900" dist="131752" dir="5820000" rotWithShape="0">
              <a:srgbClr val="000000"/>
            </a:outerShdw>
            <a:reflection endPos="40000" sy="-100000" algn="bl" rotWithShape="0"/>
          </a:effectLst>
        </p:spPr>
      </p:pic>
      <p:sp>
        <p:nvSpPr>
          <p:cNvPr id="104" name="Shape 104"/>
          <p:cNvSpPr/>
          <p:nvPr/>
        </p:nvSpPr>
        <p:spPr>
          <a:xfrm>
            <a:off x="1892970" y="3358944"/>
            <a:ext cx="8325852" cy="795089"/>
          </a:xfrm>
          <a:prstGeom prst="rect">
            <a:avLst/>
          </a:prstGeom>
          <a:noFill/>
          <a:ln>
            <a:noFill/>
          </a:ln>
          <a:effectLst>
            <a:outerShdw blurRad="12700" dist="35921" dir="2700000" sx="1000" sy="1000" rotWithShape="0">
              <a:schemeClr val="dk1"/>
            </a:outerShdw>
          </a:effectLst>
        </p:spPr>
        <p:txBody>
          <a:bodyPr spcFirstLastPara="1" wrap="square" lIns="0" tIns="0" rIns="0" bIns="0" anchor="t" anchorCtr="0">
            <a:noAutofit/>
          </a:bodyPr>
          <a:lstStyle/>
          <a:p>
            <a:pPr marL="2052428" marR="0" lvl="0" indent="-2052428" algn="l" rtl="0">
              <a:lnSpc>
                <a:spcPct val="114814"/>
              </a:lnSpc>
              <a:spcBef>
                <a:spcPts val="0"/>
              </a:spcBef>
              <a:spcAft>
                <a:spcPts val="0"/>
              </a:spcAft>
              <a:buNone/>
            </a:pPr>
            <a:r>
              <a:rPr lang="en-US" sz="2700" b="0" i="0" u="sng" strike="noStrike" cap="none">
                <a:solidFill>
                  <a:srgbClr val="0C0C0C"/>
                </a:solidFill>
                <a:latin typeface="Arial"/>
                <a:ea typeface="Arial"/>
                <a:cs typeface="Arial"/>
                <a:sym typeface="Arial"/>
              </a:rPr>
              <a:t>Personality </a:t>
            </a:r>
            <a:r>
              <a:rPr lang="en-US" sz="2700" b="0" i="0" u="none" strike="noStrike" cap="none">
                <a:solidFill>
                  <a:srgbClr val="0C0C0C"/>
                </a:solidFill>
                <a:latin typeface="Arial"/>
                <a:ea typeface="Arial"/>
                <a:cs typeface="Arial"/>
                <a:sym typeface="Arial"/>
              </a:rPr>
              <a:t>- Patterns of feelings, motives, &amp; behavior that set people apart from one another.</a:t>
            </a:r>
            <a:endParaRPr sz="2300" b="0" i="0" u="none" strike="noStrike" cap="none">
              <a:solidFill>
                <a:srgbClr val="0C0C0C"/>
              </a:solidFill>
              <a:latin typeface="Arial"/>
              <a:ea typeface="Arial"/>
              <a:cs typeface="Arial"/>
              <a:sym typeface="Arial"/>
            </a:endParaRPr>
          </a:p>
        </p:txBody>
      </p:sp>
      <p:pic>
        <p:nvPicPr>
          <p:cNvPr id="105" name="Shape 105"/>
          <p:cNvPicPr preferRelativeResize="0"/>
          <p:nvPr/>
        </p:nvPicPr>
        <p:blipFill rotWithShape="1">
          <a:blip r:embed="rId4">
            <a:alphaModFix/>
          </a:blip>
          <a:srcRect/>
          <a:stretch/>
        </p:blipFill>
        <p:spPr>
          <a:xfrm>
            <a:off x="419100" y="7759701"/>
            <a:ext cx="1612900" cy="1562101"/>
          </a:xfrm>
          <a:prstGeom prst="rect">
            <a:avLst/>
          </a:prstGeom>
          <a:noFill/>
          <a:ln>
            <a:noFill/>
          </a:ln>
          <a:effectLst>
            <a:outerShdw blurRad="127000" dist="228600" dir="2700000" rotWithShape="0">
              <a:srgbClr val="000000">
                <a:alpha val="74901"/>
              </a:srgbClr>
            </a:outerShdw>
          </a:effectLst>
        </p:spPr>
      </p:pic>
      <p:pic>
        <p:nvPicPr>
          <p:cNvPr id="106" name="Shape 106"/>
          <p:cNvPicPr preferRelativeResize="0"/>
          <p:nvPr/>
        </p:nvPicPr>
        <p:blipFill rotWithShape="1">
          <a:blip r:embed="rId4">
            <a:alphaModFix/>
          </a:blip>
          <a:srcRect/>
          <a:stretch/>
        </p:blipFill>
        <p:spPr>
          <a:xfrm>
            <a:off x="11487150" y="266703"/>
            <a:ext cx="1143000" cy="1106999"/>
          </a:xfrm>
          <a:prstGeom prst="rect">
            <a:avLst/>
          </a:prstGeom>
          <a:noFill/>
          <a:ln>
            <a:noFill/>
          </a:ln>
          <a:effectLst>
            <a:outerShdw blurRad="127000" dist="228600" dir="2700000" rotWithShape="0">
              <a:srgbClr val="000000">
                <a:alpha val="74901"/>
              </a:srgbClr>
            </a:outerShdw>
          </a:effectLst>
        </p:spPr>
      </p:pic>
      <p:pic>
        <p:nvPicPr>
          <p:cNvPr id="107" name="Shape 107"/>
          <p:cNvPicPr preferRelativeResize="0"/>
          <p:nvPr/>
        </p:nvPicPr>
        <p:blipFill rotWithShape="1">
          <a:blip r:embed="rId4">
            <a:alphaModFix/>
          </a:blip>
          <a:srcRect/>
          <a:stretch/>
        </p:blipFill>
        <p:spPr>
          <a:xfrm>
            <a:off x="419100" y="7759701"/>
            <a:ext cx="1612900" cy="1562101"/>
          </a:xfrm>
          <a:prstGeom prst="rect">
            <a:avLst/>
          </a:prstGeom>
          <a:noFill/>
          <a:ln>
            <a:noFill/>
          </a:ln>
          <a:effectLst>
            <a:outerShdw blurRad="127000" dist="228600" dir="2700000" rotWithShape="0">
              <a:srgbClr val="000000">
                <a:alpha val="74901"/>
              </a:srgbClr>
            </a:outerShdw>
          </a:effectLst>
        </p:spPr>
      </p:pic>
      <p:pic>
        <p:nvPicPr>
          <p:cNvPr id="108" name="Shape 108"/>
          <p:cNvPicPr preferRelativeResize="0"/>
          <p:nvPr/>
        </p:nvPicPr>
        <p:blipFill rotWithShape="1">
          <a:blip r:embed="rId4">
            <a:alphaModFix/>
          </a:blip>
          <a:srcRect/>
          <a:stretch/>
        </p:blipFill>
        <p:spPr>
          <a:xfrm>
            <a:off x="11487150" y="266703"/>
            <a:ext cx="1143000" cy="1106999"/>
          </a:xfrm>
          <a:prstGeom prst="rect">
            <a:avLst/>
          </a:prstGeom>
          <a:noFill/>
          <a:ln>
            <a:noFill/>
          </a:ln>
          <a:effectLst>
            <a:outerShdw blurRad="127000" dist="228600" dir="2700000" rotWithShape="0">
              <a:srgbClr val="000000">
                <a:alpha val="74901"/>
              </a:srgbClr>
            </a:outerShdw>
          </a:effectLst>
        </p:spPr>
      </p:pic>
      <p:pic>
        <p:nvPicPr>
          <p:cNvPr id="109" name="Shape 109"/>
          <p:cNvPicPr preferRelativeResize="0"/>
          <p:nvPr/>
        </p:nvPicPr>
        <p:blipFill rotWithShape="1">
          <a:blip r:embed="rId5">
            <a:alphaModFix/>
          </a:blip>
          <a:srcRect l="6442" r="5051" b="74962"/>
          <a:stretch/>
        </p:blipFill>
        <p:spPr>
          <a:xfrm rot="-240000">
            <a:off x="1504055" y="1505349"/>
            <a:ext cx="8424872" cy="1246485"/>
          </a:xfrm>
          <a:prstGeom prst="rect">
            <a:avLst/>
          </a:prstGeom>
          <a:noFill/>
          <a:ln>
            <a:noFill/>
          </a:ln>
          <a:effectLst>
            <a:outerShdw blurRad="190500" dist="203200" dir="5820000" rotWithShape="0">
              <a:srgbClr val="000000">
                <a:alpha val="43137"/>
              </a:srgbClr>
            </a:outerShdw>
          </a:effectLst>
        </p:spPr>
      </p:pic>
      <p:sp>
        <p:nvSpPr>
          <p:cNvPr id="110" name="Shape 110"/>
          <p:cNvSpPr txBox="1"/>
          <p:nvPr/>
        </p:nvSpPr>
        <p:spPr>
          <a:xfrm>
            <a:off x="2431464" y="4372873"/>
            <a:ext cx="6272464" cy="3611246"/>
          </a:xfrm>
          <a:prstGeom prst="rect">
            <a:avLst/>
          </a:prstGeom>
          <a:noFill/>
          <a:ln>
            <a:noFill/>
          </a:ln>
        </p:spPr>
        <p:txBody>
          <a:bodyPr spcFirstLastPara="1" wrap="square" lIns="50775" tIns="50775" rIns="50775" bIns="50775" anchor="ctr" anchorCtr="0">
            <a:noAutofit/>
          </a:bodyPr>
          <a:lstStyle/>
          <a:p>
            <a:pPr marL="465091" marR="0" lvl="0" indent="-465091" algn="l" rtl="0">
              <a:lnSpc>
                <a:spcPct val="150000"/>
              </a:lnSpc>
              <a:spcBef>
                <a:spcPts val="0"/>
              </a:spcBef>
              <a:spcAft>
                <a:spcPts val="0"/>
              </a:spcAft>
              <a:buNone/>
            </a:pPr>
            <a:r>
              <a:rPr lang="en-US" sz="3100" b="1" i="0" u="none" strike="noStrike" cap="none">
                <a:solidFill>
                  <a:srgbClr val="000000"/>
                </a:solidFill>
                <a:latin typeface="Arial"/>
                <a:ea typeface="Arial"/>
                <a:cs typeface="Arial"/>
                <a:sym typeface="Arial"/>
              </a:rPr>
              <a:t>Five Approaches</a:t>
            </a:r>
            <a:endParaRPr/>
          </a:p>
          <a:p>
            <a:pPr marL="465091" marR="0" lvl="0" indent="-465091" algn="l" rtl="0">
              <a:lnSpc>
                <a:spcPct val="150000"/>
              </a:lnSpc>
              <a:spcBef>
                <a:spcPts val="0"/>
              </a:spcBef>
              <a:spcAft>
                <a:spcPts val="0"/>
              </a:spcAft>
              <a:buClr>
                <a:srgbClr val="000000"/>
              </a:buClr>
              <a:buSzPts val="2400"/>
              <a:buFont typeface="Arial"/>
              <a:buAutoNum type="romanUcPeriod"/>
            </a:pPr>
            <a:r>
              <a:rPr lang="en-US" sz="2400" b="0" i="0" u="none" strike="noStrike" cap="none">
                <a:solidFill>
                  <a:srgbClr val="000000"/>
                </a:solidFill>
                <a:latin typeface="Arial"/>
                <a:ea typeface="Arial"/>
                <a:cs typeface="Arial"/>
                <a:sym typeface="Arial"/>
              </a:rPr>
              <a:t>Trait Theory</a:t>
            </a:r>
            <a:endParaRPr/>
          </a:p>
          <a:p>
            <a:pPr marL="465091" marR="0" lvl="0" indent="-465091" algn="l" rtl="0">
              <a:lnSpc>
                <a:spcPct val="150000"/>
              </a:lnSpc>
              <a:spcBef>
                <a:spcPts val="0"/>
              </a:spcBef>
              <a:spcAft>
                <a:spcPts val="0"/>
              </a:spcAft>
              <a:buClr>
                <a:srgbClr val="000000"/>
              </a:buClr>
              <a:buSzPts val="2400"/>
              <a:buFont typeface="Arial"/>
              <a:buAutoNum type="romanUcPeriod"/>
            </a:pPr>
            <a:r>
              <a:rPr lang="en-US" sz="2400" b="0" i="0" u="none" strike="noStrike" cap="none">
                <a:solidFill>
                  <a:srgbClr val="000000"/>
                </a:solidFill>
                <a:latin typeface="Arial"/>
                <a:ea typeface="Arial"/>
                <a:cs typeface="Arial"/>
                <a:sym typeface="Arial"/>
              </a:rPr>
              <a:t>Psychodynamic Theory</a:t>
            </a:r>
            <a:endParaRPr/>
          </a:p>
          <a:p>
            <a:pPr marL="465091" marR="0" lvl="0" indent="-465091" algn="l" rtl="0">
              <a:lnSpc>
                <a:spcPct val="150000"/>
              </a:lnSpc>
              <a:spcBef>
                <a:spcPts val="0"/>
              </a:spcBef>
              <a:spcAft>
                <a:spcPts val="0"/>
              </a:spcAft>
              <a:buClr>
                <a:srgbClr val="000000"/>
              </a:buClr>
              <a:buSzPts val="2400"/>
              <a:buFont typeface="Arial"/>
              <a:buAutoNum type="romanUcPeriod"/>
            </a:pPr>
            <a:r>
              <a:rPr lang="en-US" sz="2400" b="0" i="0" u="none" strike="noStrike" cap="none">
                <a:solidFill>
                  <a:srgbClr val="000000"/>
                </a:solidFill>
                <a:latin typeface="Arial"/>
                <a:ea typeface="Arial"/>
                <a:cs typeface="Arial"/>
                <a:sym typeface="Arial"/>
              </a:rPr>
              <a:t>Learning Theory</a:t>
            </a:r>
            <a:endParaRPr/>
          </a:p>
          <a:p>
            <a:pPr marL="465091" marR="0" lvl="0" indent="-465091" algn="l" rtl="0">
              <a:lnSpc>
                <a:spcPct val="150000"/>
              </a:lnSpc>
              <a:spcBef>
                <a:spcPts val="0"/>
              </a:spcBef>
              <a:spcAft>
                <a:spcPts val="0"/>
              </a:spcAft>
              <a:buClr>
                <a:srgbClr val="000000"/>
              </a:buClr>
              <a:buSzPts val="2400"/>
              <a:buFont typeface="Arial"/>
              <a:buAutoNum type="romanUcPeriod"/>
            </a:pPr>
            <a:r>
              <a:rPr lang="en-US" sz="2400" b="0" i="0" u="none" strike="noStrike" cap="none">
                <a:solidFill>
                  <a:srgbClr val="000000"/>
                </a:solidFill>
                <a:latin typeface="Arial"/>
                <a:ea typeface="Arial"/>
                <a:cs typeface="Arial"/>
                <a:sym typeface="Arial"/>
              </a:rPr>
              <a:t>Humanistic Theory</a:t>
            </a:r>
            <a:endParaRPr/>
          </a:p>
          <a:p>
            <a:pPr marL="465091" marR="0" lvl="0" indent="-465091" algn="l" rtl="0">
              <a:lnSpc>
                <a:spcPct val="150000"/>
              </a:lnSpc>
              <a:spcBef>
                <a:spcPts val="0"/>
              </a:spcBef>
              <a:spcAft>
                <a:spcPts val="0"/>
              </a:spcAft>
              <a:buClr>
                <a:srgbClr val="000000"/>
              </a:buClr>
              <a:buSzPts val="2400"/>
              <a:buFont typeface="Arial"/>
              <a:buAutoNum type="romanUcPeriod"/>
            </a:pPr>
            <a:r>
              <a:rPr lang="en-US" sz="2400" b="0" i="0" u="none" strike="noStrike" cap="none">
                <a:solidFill>
                  <a:srgbClr val="000000"/>
                </a:solidFill>
                <a:latin typeface="Arial"/>
                <a:ea typeface="Arial"/>
                <a:cs typeface="Arial"/>
                <a:sym typeface="Arial"/>
              </a:rPr>
              <a:t>Learning Theory</a:t>
            </a:r>
            <a:endParaRPr/>
          </a:p>
        </p:txBody>
      </p:sp>
      <p:pic>
        <p:nvPicPr>
          <p:cNvPr id="111" name="Shape 111"/>
          <p:cNvPicPr preferRelativeResize="0"/>
          <p:nvPr/>
        </p:nvPicPr>
        <p:blipFill rotWithShape="1">
          <a:blip r:embed="rId4">
            <a:alphaModFix/>
          </a:blip>
          <a:srcRect/>
          <a:stretch/>
        </p:blipFill>
        <p:spPr>
          <a:xfrm>
            <a:off x="431801" y="7746999"/>
            <a:ext cx="1612900" cy="1562101"/>
          </a:xfrm>
          <a:prstGeom prst="rect">
            <a:avLst/>
          </a:prstGeom>
          <a:noFill/>
          <a:ln>
            <a:noFill/>
          </a:ln>
          <a:effectLst>
            <a:outerShdw blurRad="127000" dist="228600" dir="2700000" rotWithShape="0">
              <a:srgbClr val="000000">
                <a:alpha val="74901"/>
              </a:srgbClr>
            </a:outerShdw>
          </a:effectLst>
        </p:spPr>
      </p:pic>
      <p:pic>
        <p:nvPicPr>
          <p:cNvPr id="112" name="Shape 112"/>
          <p:cNvPicPr preferRelativeResize="0"/>
          <p:nvPr/>
        </p:nvPicPr>
        <p:blipFill rotWithShape="1">
          <a:blip r:embed="rId4">
            <a:alphaModFix/>
          </a:blip>
          <a:srcRect/>
          <a:stretch/>
        </p:blipFill>
        <p:spPr>
          <a:xfrm>
            <a:off x="11499850" y="254003"/>
            <a:ext cx="1143000" cy="1106999"/>
          </a:xfrm>
          <a:prstGeom prst="rect">
            <a:avLst/>
          </a:prstGeom>
          <a:noFill/>
          <a:ln>
            <a:noFill/>
          </a:ln>
          <a:effectLst>
            <a:outerShdw blurRad="127000" dist="228600" dir="2700000" rotWithShape="0">
              <a:srgbClr val="000000">
                <a:alpha val="74901"/>
              </a:srgbClr>
            </a:outerShdw>
          </a:effectLst>
        </p:spPr>
      </p:pic>
      <p:pic>
        <p:nvPicPr>
          <p:cNvPr id="113" name="Shape 113" descr="Big Ideas White.png"/>
          <p:cNvPicPr preferRelativeResize="0"/>
          <p:nvPr/>
        </p:nvPicPr>
        <p:blipFill rotWithShape="1">
          <a:blip r:embed="rId6">
            <a:alphaModFix/>
          </a:blip>
          <a:srcRect/>
          <a:stretch/>
        </p:blipFill>
        <p:spPr>
          <a:xfrm>
            <a:off x="12423597" y="9584825"/>
            <a:ext cx="555803" cy="168775"/>
          </a:xfrm>
          <a:prstGeom prst="rect">
            <a:avLst/>
          </a:prstGeom>
          <a:noFill/>
          <a:ln>
            <a:noFill/>
          </a:ln>
          <a:effectLst>
            <a:outerShdw blurRad="50800" algn="tl" rotWithShape="0">
              <a:srgbClr val="000000"/>
            </a:outerShdw>
          </a:effec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4">
                                            <p:txEl>
                                              <p:pRg st="0" end="0"/>
                                            </p:txEl>
                                          </p:spTgt>
                                        </p:tgtEl>
                                        <p:attrNameLst>
                                          <p:attrName>style.visibility</p:attrName>
                                        </p:attrNameLst>
                                      </p:cBhvr>
                                      <p:to>
                                        <p:strVal val="visible"/>
                                      </p:to>
                                    </p:set>
                                    <p:animEffect transition="in" filter="fade">
                                      <p:cBhvr>
                                        <p:cTn id="7" dur="1000"/>
                                        <p:tgtEl>
                                          <p:spTgt spid="104">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fade">
                                      <p:cBhvr>
                                        <p:cTn id="11" dur="1000"/>
                                        <p:tgtEl>
                                          <p:spTgt spid="106"/>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1000"/>
                                        <p:tgtEl>
                                          <p:spTgt spid="105"/>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07"/>
                                        </p:tgtEl>
                                        <p:attrNameLst>
                                          <p:attrName>style.visibility</p:attrName>
                                        </p:attrNameLst>
                                      </p:cBhvr>
                                      <p:to>
                                        <p:strVal val="visible"/>
                                      </p:to>
                                    </p:set>
                                    <p:animEffect transition="in" filter="fade">
                                      <p:cBhvr>
                                        <p:cTn id="19" dur="1000"/>
                                        <p:tgtEl>
                                          <p:spTgt spid="107"/>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08"/>
                                        </p:tgtEl>
                                        <p:attrNameLst>
                                          <p:attrName>style.visibility</p:attrName>
                                        </p:attrNameLst>
                                      </p:cBhvr>
                                      <p:to>
                                        <p:strVal val="visible"/>
                                      </p:to>
                                    </p:set>
                                    <p:animEffect transition="in" filter="fade">
                                      <p:cBhvr>
                                        <p:cTn id="23" dur="1000"/>
                                        <p:tgtEl>
                                          <p:spTgt spid="108"/>
                                        </p:tgtEl>
                                      </p:cBhvr>
                                    </p:animEffect>
                                  </p:childTnLst>
                                </p:cTn>
                              </p:par>
                            </p:childTnLst>
                          </p:cTn>
                        </p:par>
                        <p:par>
                          <p:cTn id="24" fill="hold">
                            <p:stCondLst>
                              <p:cond delay="5000"/>
                            </p:stCondLst>
                            <p:childTnLst>
                              <p:par>
                                <p:cTn id="25" presetID="10" presetClass="exit" presetSubtype="0" fill="hold" nodeType="afterEffect">
                                  <p:stCondLst>
                                    <p:cond delay="0"/>
                                  </p:stCondLst>
                                  <p:childTnLst>
                                    <p:animEffect transition="out" filter="fade">
                                      <p:cBhvr>
                                        <p:cTn id="26" dur="1000"/>
                                        <p:tgtEl>
                                          <p:spTgt spid="107"/>
                                        </p:tgtEl>
                                      </p:cBhvr>
                                    </p:animEffect>
                                    <p:set>
                                      <p:cBhvr>
                                        <p:cTn id="27" dur="1" fill="hold">
                                          <p:stCondLst>
                                            <p:cond delay="1000"/>
                                          </p:stCondLst>
                                        </p:cTn>
                                        <p:tgtEl>
                                          <p:spTgt spid="107"/>
                                        </p:tgtEl>
                                        <p:attrNameLst>
                                          <p:attrName>style.visibility</p:attrName>
                                        </p:attrNameLst>
                                      </p:cBhvr>
                                      <p:to>
                                        <p:strVal val="hidden"/>
                                      </p:to>
                                    </p:set>
                                  </p:childTnLst>
                                </p:cTn>
                              </p:par>
                            </p:childTnLst>
                          </p:cTn>
                        </p:par>
                        <p:par>
                          <p:cTn id="28" fill="hold">
                            <p:stCondLst>
                              <p:cond delay="6000"/>
                            </p:stCondLst>
                            <p:childTnLst>
                              <p:par>
                                <p:cTn id="29" presetID="10" presetClass="exit" presetSubtype="0" fill="hold" nodeType="afterEffect">
                                  <p:stCondLst>
                                    <p:cond delay="0"/>
                                  </p:stCondLst>
                                  <p:childTnLst>
                                    <p:animEffect transition="out" filter="fade">
                                      <p:cBhvr>
                                        <p:cTn id="30" dur="1000"/>
                                        <p:tgtEl>
                                          <p:spTgt spid="108"/>
                                        </p:tgtEl>
                                      </p:cBhvr>
                                    </p:animEffect>
                                    <p:set>
                                      <p:cBhvr>
                                        <p:cTn id="31" dur="1" fill="hold">
                                          <p:stCondLst>
                                            <p:cond delay="1000"/>
                                          </p:stCondLst>
                                        </p:cTn>
                                        <p:tgtEl>
                                          <p:spTgt spid="10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0"/>
                                        </p:tgtEl>
                                        <p:attrNameLst>
                                          <p:attrName>style.visibility</p:attrName>
                                        </p:attrNameLst>
                                      </p:cBhvr>
                                      <p:to>
                                        <p:strVal val="visible"/>
                                      </p:to>
                                    </p:set>
                                    <p:animEffect transition="in" filter="fade">
                                      <p:cBhvr>
                                        <p:cTn id="36" dur="500"/>
                                        <p:tgtEl>
                                          <p:spTgt spid="110"/>
                                        </p:tgtEl>
                                      </p:cBhvr>
                                    </p:animEffect>
                                  </p:childTnLst>
                                </p:cTn>
                              </p:par>
                              <p:par>
                                <p:cTn id="37" presetID="8" presetClass="emph" presetSubtype="0" fill="hold" nodeType="withEffect">
                                  <p:stCondLst>
                                    <p:cond delay="0"/>
                                  </p:stCondLst>
                                  <p:childTnLst>
                                    <p:animRot by="-21600000">
                                      <p:cBhvr>
                                        <p:cTn id="38" dur="750" fill="hold"/>
                                        <p:tgtEl>
                                          <p:spTgt spid="111"/>
                                        </p:tgtEl>
                                        <p:attrNameLst>
                                          <p:attrName>r</p:attrName>
                                        </p:attrNameLst>
                                      </p:cBhvr>
                                    </p:animRot>
                                  </p:childTnLst>
                                </p:cTn>
                              </p:par>
                              <p:par>
                                <p:cTn id="39" presetID="8" presetClass="emph" presetSubtype="0" fill="hold" nodeType="withEffect">
                                  <p:stCondLst>
                                    <p:cond delay="0"/>
                                  </p:stCondLst>
                                  <p:childTnLst>
                                    <p:animRot by="-21600000">
                                      <p:cBhvr>
                                        <p:cTn id="40" dur="1000" fill="hold"/>
                                        <p:tgtEl>
                                          <p:spTgt spid="1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7"/>
        <p:cNvGrpSpPr/>
        <p:nvPr/>
      </p:nvGrpSpPr>
      <p:grpSpPr>
        <a:xfrm>
          <a:off x="0" y="0"/>
          <a:ext cx="0" cy="0"/>
          <a:chOff x="0" y="0"/>
          <a:chExt cx="0" cy="0"/>
        </a:xfrm>
      </p:grpSpPr>
      <p:pic>
        <p:nvPicPr>
          <p:cNvPr id="118" name="Shape 118"/>
          <p:cNvPicPr preferRelativeResize="0"/>
          <p:nvPr/>
        </p:nvPicPr>
        <p:blipFill rotWithShape="1">
          <a:blip r:embed="rId3">
            <a:alphaModFix/>
          </a:blip>
          <a:srcRect/>
          <a:stretch/>
        </p:blipFill>
        <p:spPr>
          <a:xfrm>
            <a:off x="5613513" y="1724347"/>
            <a:ext cx="5638576" cy="6047862"/>
          </a:xfrm>
          <a:prstGeom prst="rect">
            <a:avLst/>
          </a:prstGeom>
          <a:noFill/>
          <a:ln>
            <a:noFill/>
          </a:ln>
        </p:spPr>
      </p:pic>
      <p:pic>
        <p:nvPicPr>
          <p:cNvPr id="119" name="Shape 119"/>
          <p:cNvPicPr preferRelativeResize="0"/>
          <p:nvPr/>
        </p:nvPicPr>
        <p:blipFill rotWithShape="1">
          <a:blip r:embed="rId4">
            <a:alphaModFix/>
          </a:blip>
          <a:srcRect/>
          <a:stretch/>
        </p:blipFill>
        <p:spPr>
          <a:xfrm>
            <a:off x="-57150" y="-451347"/>
            <a:ext cx="13119100" cy="9880602"/>
          </a:xfrm>
          <a:prstGeom prst="rect">
            <a:avLst/>
          </a:prstGeom>
          <a:noFill/>
          <a:ln>
            <a:noFill/>
          </a:ln>
          <a:effectLst>
            <a:outerShdw blurRad="469900" dist="131752" dir="5820000" rotWithShape="0">
              <a:srgbClr val="000000"/>
            </a:outerShdw>
            <a:reflection endPos="40000" sy="-100000" algn="bl" rotWithShape="0"/>
          </a:effectLst>
        </p:spPr>
      </p:pic>
      <p:sp>
        <p:nvSpPr>
          <p:cNvPr id="120" name="Shape 120"/>
          <p:cNvSpPr/>
          <p:nvPr/>
        </p:nvSpPr>
        <p:spPr>
          <a:xfrm>
            <a:off x="1473201" y="2641602"/>
            <a:ext cx="5410200" cy="4074506"/>
          </a:xfrm>
          <a:prstGeom prst="rect">
            <a:avLst/>
          </a:prstGeom>
          <a:noFill/>
          <a:ln>
            <a:noFill/>
          </a:ln>
        </p:spPr>
        <p:txBody>
          <a:bodyPr spcFirstLastPara="1" wrap="square" lIns="0" tIns="0" rIns="0" bIns="0" anchor="t" anchorCtr="0">
            <a:noAutofit/>
          </a:bodyPr>
          <a:lstStyle/>
          <a:p>
            <a:pPr marL="342864" marR="0" lvl="1" indent="-342864" algn="l" rtl="0">
              <a:lnSpc>
                <a:spcPct val="109677"/>
              </a:lnSpc>
              <a:spcBef>
                <a:spcPts val="0"/>
              </a:spcBef>
              <a:spcAft>
                <a:spcPts val="0"/>
              </a:spcAft>
              <a:buNone/>
            </a:pPr>
            <a:r>
              <a:rPr lang="en-US" sz="3100" b="0" i="0" u="sng" strike="noStrike" cap="none">
                <a:latin typeface="Arial"/>
                <a:ea typeface="Arial"/>
                <a:cs typeface="Arial"/>
                <a:sym typeface="Arial"/>
              </a:rPr>
              <a:t>Trait</a:t>
            </a:r>
            <a:r>
              <a:rPr lang="en-US" sz="3100" b="0" i="0" u="none" strike="noStrike" cap="none">
                <a:latin typeface="Arial"/>
                <a:ea typeface="Arial"/>
                <a:cs typeface="Arial"/>
                <a:sym typeface="Arial"/>
              </a:rPr>
              <a:t> </a:t>
            </a:r>
            <a:endParaRPr/>
          </a:p>
          <a:p>
            <a:pPr marL="342864" marR="0" lvl="1" indent="-342864" algn="l" rtl="0">
              <a:lnSpc>
                <a:spcPct val="109677"/>
              </a:lnSpc>
              <a:spcBef>
                <a:spcPts val="0"/>
              </a:spcBef>
              <a:spcAft>
                <a:spcPts val="0"/>
              </a:spcAft>
              <a:buNone/>
            </a:pPr>
            <a:r>
              <a:rPr lang="en-US" sz="3100" b="0" i="0" u="none" strike="noStrike" cap="none">
                <a:latin typeface="Arial"/>
                <a:ea typeface="Arial"/>
                <a:cs typeface="Arial"/>
                <a:sym typeface="Arial"/>
              </a:rPr>
              <a:t>•  aspect of personality that is reasonably stable.(shy, optimist, outgoing. . .)</a:t>
            </a:r>
            <a:endParaRPr sz="3100" b="0" i="0" u="sng" strike="noStrike" cap="none">
              <a:latin typeface="Arial"/>
              <a:ea typeface="Arial"/>
              <a:cs typeface="Arial"/>
              <a:sym typeface="Arial"/>
            </a:endParaRPr>
          </a:p>
          <a:p>
            <a:pPr marL="342864" marR="0" lvl="1" indent="-342864" algn="l" rtl="0">
              <a:lnSpc>
                <a:spcPct val="100000"/>
              </a:lnSpc>
              <a:spcBef>
                <a:spcPts val="0"/>
              </a:spcBef>
              <a:spcAft>
                <a:spcPts val="0"/>
              </a:spcAft>
              <a:buNone/>
            </a:pPr>
            <a:endParaRPr sz="3100" b="0" i="0" u="none" strike="noStrike" cap="none">
              <a:latin typeface="Arial"/>
              <a:ea typeface="Arial"/>
              <a:cs typeface="Arial"/>
              <a:sym typeface="Arial"/>
            </a:endParaRPr>
          </a:p>
          <a:p>
            <a:pPr marL="342864" marR="0" lvl="1" indent="-342864" algn="l" rtl="0">
              <a:lnSpc>
                <a:spcPct val="109677"/>
              </a:lnSpc>
              <a:spcBef>
                <a:spcPts val="700"/>
              </a:spcBef>
              <a:spcAft>
                <a:spcPts val="0"/>
              </a:spcAft>
              <a:buNone/>
            </a:pPr>
            <a:r>
              <a:rPr lang="en-US" sz="3100" b="0" i="0" u="none" strike="noStrike" cap="none">
                <a:latin typeface="Arial"/>
                <a:ea typeface="Arial"/>
                <a:cs typeface="Arial"/>
                <a:sym typeface="Arial"/>
              </a:rPr>
              <a:t>• personality traits are </a:t>
            </a:r>
            <a:r>
              <a:rPr lang="en-US" sz="3100" b="0" i="0" u="sng" strike="noStrike" cap="none">
                <a:latin typeface="Arial"/>
                <a:ea typeface="Arial"/>
                <a:cs typeface="Arial"/>
                <a:sym typeface="Arial"/>
              </a:rPr>
              <a:t>fixed</a:t>
            </a:r>
            <a:r>
              <a:rPr lang="en-US" sz="3100" b="0" i="0" u="none" strike="noStrike" cap="none">
                <a:latin typeface="Arial"/>
                <a:ea typeface="Arial"/>
                <a:cs typeface="Arial"/>
                <a:sym typeface="Arial"/>
              </a:rPr>
              <a:t> from an early age &amp; account for consistent behavior in different situations</a:t>
            </a:r>
            <a:endParaRPr/>
          </a:p>
        </p:txBody>
      </p:sp>
      <p:pic>
        <p:nvPicPr>
          <p:cNvPr id="121" name="Shape 121"/>
          <p:cNvPicPr preferRelativeResize="0"/>
          <p:nvPr/>
        </p:nvPicPr>
        <p:blipFill rotWithShape="1">
          <a:blip r:embed="rId5">
            <a:alphaModFix/>
          </a:blip>
          <a:srcRect l="6442" t="24690" r="5051" b="50426"/>
          <a:stretch/>
        </p:blipFill>
        <p:spPr>
          <a:xfrm rot="-240000">
            <a:off x="1589535" y="1258379"/>
            <a:ext cx="8424872" cy="1238827"/>
          </a:xfrm>
          <a:prstGeom prst="rect">
            <a:avLst/>
          </a:prstGeom>
          <a:noFill/>
          <a:ln>
            <a:noFill/>
          </a:ln>
          <a:effectLst>
            <a:outerShdw blurRad="190500" dist="203200" dir="5820000" rotWithShape="0">
              <a:srgbClr val="000000">
                <a:alpha val="43137"/>
              </a:srgbClr>
            </a:outerShdw>
          </a:effectLst>
        </p:spPr>
      </p:pic>
      <p:pic>
        <p:nvPicPr>
          <p:cNvPr id="122" name="Shape 122"/>
          <p:cNvPicPr preferRelativeResize="0"/>
          <p:nvPr/>
        </p:nvPicPr>
        <p:blipFill rotWithShape="1">
          <a:blip r:embed="rId6">
            <a:alphaModFix/>
          </a:blip>
          <a:srcRect/>
          <a:stretch/>
        </p:blipFill>
        <p:spPr>
          <a:xfrm>
            <a:off x="431801" y="7746999"/>
            <a:ext cx="1612900" cy="1562101"/>
          </a:xfrm>
          <a:prstGeom prst="rect">
            <a:avLst/>
          </a:prstGeom>
          <a:noFill/>
          <a:ln>
            <a:noFill/>
          </a:ln>
          <a:effectLst>
            <a:outerShdw blurRad="127000" dist="228600" dir="2700000" rotWithShape="0">
              <a:srgbClr val="000000">
                <a:alpha val="74901"/>
              </a:srgbClr>
            </a:outerShdw>
          </a:effectLst>
        </p:spPr>
      </p:pic>
      <p:pic>
        <p:nvPicPr>
          <p:cNvPr id="123" name="Shape 123"/>
          <p:cNvPicPr preferRelativeResize="0"/>
          <p:nvPr/>
        </p:nvPicPr>
        <p:blipFill rotWithShape="1">
          <a:blip r:embed="rId6">
            <a:alphaModFix/>
          </a:blip>
          <a:srcRect/>
          <a:stretch/>
        </p:blipFill>
        <p:spPr>
          <a:xfrm>
            <a:off x="11499850" y="254003"/>
            <a:ext cx="1143000" cy="1106999"/>
          </a:xfrm>
          <a:prstGeom prst="rect">
            <a:avLst/>
          </a:prstGeom>
          <a:noFill/>
          <a:ln>
            <a:noFill/>
          </a:ln>
          <a:effectLst>
            <a:outerShdw blurRad="127000" dist="228600" dir="2700000" rotWithShape="0">
              <a:srgbClr val="000000">
                <a:alpha val="74901"/>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1000"/>
                                        <p:tgtEl>
                                          <p:spTgt spid="120"/>
                                        </p:tgtEl>
                                      </p:cBhvr>
                                    </p:animEffect>
                                  </p:childTnLst>
                                </p:cTn>
                              </p:par>
                              <p:par>
                                <p:cTn id="8" presetID="8" presetClass="emph" presetSubtype="0" fill="hold" nodeType="withEffect">
                                  <p:stCondLst>
                                    <p:cond delay="0"/>
                                  </p:stCondLst>
                                  <p:childTnLst>
                                    <p:animRot by="-21600000">
                                      <p:cBhvr>
                                        <p:cTn id="9" dur="750" fill="hold"/>
                                        <p:tgtEl>
                                          <p:spTgt spid="122"/>
                                        </p:tgtEl>
                                        <p:attrNameLst>
                                          <p:attrName>r</p:attrName>
                                        </p:attrNameLst>
                                      </p:cBhvr>
                                    </p:animRot>
                                  </p:childTnLst>
                                </p:cTn>
                              </p:par>
                              <p:par>
                                <p:cTn id="10" presetID="8" presetClass="emph" presetSubtype="0" fill="hold" nodeType="withEffect">
                                  <p:stCondLst>
                                    <p:cond delay="0"/>
                                  </p:stCondLst>
                                  <p:childTnLst>
                                    <p:animRot by="-21600000">
                                      <p:cBhvr>
                                        <p:cTn id="11" dur="1000" fill="hold"/>
                                        <p:tgtEl>
                                          <p:spTgt spid="1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Shape 128"/>
          <p:cNvPicPr preferRelativeResize="0"/>
          <p:nvPr/>
        </p:nvPicPr>
        <p:blipFill rotWithShape="1">
          <a:blip r:embed="rId3">
            <a:alphaModFix/>
          </a:blip>
          <a:srcRect/>
          <a:stretch/>
        </p:blipFill>
        <p:spPr>
          <a:xfrm>
            <a:off x="134575" y="0"/>
            <a:ext cx="13119100" cy="9880602"/>
          </a:xfrm>
          <a:prstGeom prst="rect">
            <a:avLst/>
          </a:prstGeom>
          <a:noFill/>
          <a:ln>
            <a:noFill/>
          </a:ln>
          <a:effectLst>
            <a:outerShdw blurRad="469900" dist="131752" dir="5820000" rotWithShape="0">
              <a:srgbClr val="000000"/>
            </a:outerShdw>
            <a:reflection endPos="40000" sy="-100000" algn="bl" rotWithShape="0"/>
          </a:effectLst>
        </p:spPr>
      </p:pic>
      <p:sp>
        <p:nvSpPr>
          <p:cNvPr id="129" name="Shape 129"/>
          <p:cNvSpPr/>
          <p:nvPr/>
        </p:nvSpPr>
        <p:spPr>
          <a:xfrm>
            <a:off x="1663702" y="2679700"/>
            <a:ext cx="8485386" cy="1816100"/>
          </a:xfrm>
          <a:prstGeom prst="rect">
            <a:avLst/>
          </a:prstGeom>
          <a:noFill/>
          <a:ln>
            <a:noFill/>
          </a:ln>
        </p:spPr>
        <p:txBody>
          <a:bodyPr spcFirstLastPara="1" wrap="square" lIns="50775" tIns="50775" rIns="50775" bIns="50775" anchor="ctr" anchorCtr="0">
            <a:noAutofit/>
          </a:bodyPr>
          <a:lstStyle/>
          <a:p>
            <a:pPr marL="0" marR="0" lvl="0" indent="0" algn="l" rtl="0">
              <a:lnSpc>
                <a:spcPct val="150000"/>
              </a:lnSpc>
              <a:spcBef>
                <a:spcPts val="0"/>
              </a:spcBef>
              <a:spcAft>
                <a:spcPts val="0"/>
              </a:spcAft>
              <a:buNone/>
            </a:pPr>
            <a:r>
              <a:rPr lang="en-US" sz="2000" b="0" i="0" u="none" strike="noStrike" cap="none" dirty="0">
                <a:solidFill>
                  <a:schemeClr val="accent1"/>
                </a:solidFill>
                <a:latin typeface="Arial"/>
                <a:ea typeface="Arial"/>
                <a:cs typeface="Arial"/>
                <a:sym typeface="Arial"/>
              </a:rPr>
              <a:t>Ancient</a:t>
            </a:r>
            <a:r>
              <a:rPr lang="en-US" sz="2000" b="0" i="0" u="none" strike="noStrike" cap="none" dirty="0">
                <a:solidFill>
                  <a:schemeClr val="lt1"/>
                </a:solidFill>
                <a:latin typeface="Arial"/>
                <a:ea typeface="Arial"/>
                <a:cs typeface="Arial"/>
                <a:sym typeface="Arial"/>
              </a:rPr>
              <a:t> Greek </a:t>
            </a:r>
            <a:r>
              <a:rPr lang="en-US" sz="2000" b="0" i="0" u="none" strike="noStrike" cap="none" dirty="0">
                <a:solidFill>
                  <a:schemeClr val="accent1"/>
                </a:solidFill>
                <a:latin typeface="Arial"/>
                <a:ea typeface="Arial"/>
                <a:cs typeface="Arial"/>
                <a:sym typeface="Arial"/>
              </a:rPr>
              <a:t>physician</a:t>
            </a:r>
            <a:r>
              <a:rPr lang="en-US" sz="2000" b="0" i="0" u="none" strike="noStrike" cap="none" dirty="0">
                <a:solidFill>
                  <a:schemeClr val="lt1"/>
                </a:solidFill>
                <a:latin typeface="Arial"/>
                <a:ea typeface="Arial"/>
                <a:cs typeface="Arial"/>
                <a:sym typeface="Arial"/>
              </a:rPr>
              <a:t> - personality traits result from combinations of humors(fluids) in the body</a:t>
            </a:r>
            <a:endParaRPr dirty="0"/>
          </a:p>
        </p:txBody>
      </p:sp>
      <p:pic>
        <p:nvPicPr>
          <p:cNvPr id="130" name="Shape 130"/>
          <p:cNvPicPr preferRelativeResize="0"/>
          <p:nvPr/>
        </p:nvPicPr>
        <p:blipFill rotWithShape="1">
          <a:blip r:embed="rId4">
            <a:alphaModFix/>
          </a:blip>
          <a:srcRect/>
          <a:stretch/>
        </p:blipFill>
        <p:spPr>
          <a:xfrm>
            <a:off x="431801" y="7746999"/>
            <a:ext cx="1612900" cy="1562101"/>
          </a:xfrm>
          <a:prstGeom prst="rect">
            <a:avLst/>
          </a:prstGeom>
          <a:noFill/>
          <a:ln>
            <a:noFill/>
          </a:ln>
          <a:effectLst>
            <a:outerShdw blurRad="127000" dist="228600" dir="2700000" rotWithShape="0">
              <a:srgbClr val="000000">
                <a:alpha val="74901"/>
              </a:srgbClr>
            </a:outerShdw>
          </a:effectLst>
        </p:spPr>
      </p:pic>
      <p:pic>
        <p:nvPicPr>
          <p:cNvPr id="131" name="Shape 131"/>
          <p:cNvPicPr preferRelativeResize="0"/>
          <p:nvPr/>
        </p:nvPicPr>
        <p:blipFill rotWithShape="1">
          <a:blip r:embed="rId5">
            <a:alphaModFix amt="57517"/>
          </a:blip>
          <a:srcRect/>
          <a:stretch/>
        </p:blipFill>
        <p:spPr>
          <a:xfrm rot="10800000">
            <a:off x="-226372" y="9156837"/>
            <a:ext cx="13385802" cy="3530601"/>
          </a:xfrm>
          <a:prstGeom prst="rect">
            <a:avLst/>
          </a:prstGeom>
          <a:noFill/>
          <a:ln>
            <a:noFill/>
          </a:ln>
        </p:spPr>
      </p:pic>
      <p:sp>
        <p:nvSpPr>
          <p:cNvPr id="132" name="Shape 132"/>
          <p:cNvSpPr/>
          <p:nvPr/>
        </p:nvSpPr>
        <p:spPr>
          <a:xfrm>
            <a:off x="1676400" y="4254502"/>
            <a:ext cx="9677400" cy="3390901"/>
          </a:xfrm>
          <a:prstGeom prst="rect">
            <a:avLst/>
          </a:prstGeom>
          <a:noFill/>
          <a:ln>
            <a:noFill/>
          </a:ln>
        </p:spPr>
        <p:txBody>
          <a:bodyPr spcFirstLastPara="1" wrap="square" lIns="50775" tIns="50775" rIns="50775" bIns="50775" anchor="ctr" anchorCtr="0">
            <a:noAutofit/>
          </a:bodyPr>
          <a:lstStyle/>
          <a:p>
            <a:pPr marL="0" marR="0" lvl="0" indent="0" algn="l" rtl="0">
              <a:lnSpc>
                <a:spcPct val="94117"/>
              </a:lnSpc>
              <a:spcBef>
                <a:spcPts val="0"/>
              </a:spcBef>
              <a:spcAft>
                <a:spcPts val="0"/>
              </a:spcAft>
              <a:buNone/>
            </a:pPr>
            <a:r>
              <a:rPr lang="en-US" sz="3400" b="1" i="0" u="none" strike="noStrike" cap="none" dirty="0">
                <a:solidFill>
                  <a:srgbClr val="FFFBF6"/>
                </a:solidFill>
                <a:latin typeface="Arial"/>
                <a:ea typeface="Arial"/>
                <a:cs typeface="Arial"/>
                <a:sym typeface="Arial"/>
              </a:rPr>
              <a:t>               </a:t>
            </a:r>
            <a:r>
              <a:rPr lang="en-US" sz="3400" b="1" i="0" u="none" strike="noStrike" cap="none" dirty="0">
                <a:solidFill>
                  <a:schemeClr val="accent1"/>
                </a:solidFill>
                <a:latin typeface="Arial"/>
                <a:ea typeface="Arial"/>
                <a:cs typeface="Arial"/>
                <a:sym typeface="Arial"/>
              </a:rPr>
              <a:t>4 basic humors</a:t>
            </a:r>
            <a:endParaRPr sz="3000" b="1" i="0" u="none" strike="noStrike" cap="none" dirty="0">
              <a:solidFill>
                <a:schemeClr val="accent1"/>
              </a:solidFill>
              <a:latin typeface="Arial"/>
              <a:ea typeface="Arial"/>
              <a:cs typeface="Arial"/>
              <a:sym typeface="Arial"/>
            </a:endParaRPr>
          </a:p>
          <a:p>
            <a:pPr marL="0" marR="0" lvl="0" indent="0" algn="l" rtl="0">
              <a:lnSpc>
                <a:spcPct val="93333"/>
              </a:lnSpc>
              <a:spcBef>
                <a:spcPts val="600"/>
              </a:spcBef>
              <a:spcAft>
                <a:spcPts val="0"/>
              </a:spcAft>
              <a:buNone/>
            </a:pPr>
            <a:r>
              <a:rPr lang="en-US" sz="3000" b="1" i="0" u="none" strike="noStrike" cap="none" dirty="0">
                <a:solidFill>
                  <a:schemeClr val="accent1"/>
                </a:solidFill>
                <a:latin typeface="Arial"/>
                <a:ea typeface="Arial"/>
                <a:cs typeface="Arial"/>
                <a:sym typeface="Arial"/>
              </a:rPr>
              <a:t>• Yellow bile</a:t>
            </a:r>
            <a:r>
              <a:rPr lang="en-US" sz="3000" b="0" i="0" u="none" strike="noStrike" cap="none" dirty="0">
                <a:solidFill>
                  <a:schemeClr val="accent1"/>
                </a:solidFill>
                <a:sym typeface="Arial"/>
              </a:rPr>
              <a:t> = choleric - quick tempered</a:t>
            </a:r>
            <a:endParaRPr dirty="0">
              <a:solidFill>
                <a:schemeClr val="accent1"/>
              </a:solidFill>
            </a:endParaRPr>
          </a:p>
          <a:p>
            <a:pPr marL="0" marR="0" lvl="0" indent="0" algn="l" rtl="0">
              <a:lnSpc>
                <a:spcPct val="93333"/>
              </a:lnSpc>
              <a:spcBef>
                <a:spcPts val="600"/>
              </a:spcBef>
              <a:spcAft>
                <a:spcPts val="0"/>
              </a:spcAft>
              <a:buNone/>
            </a:pPr>
            <a:r>
              <a:rPr lang="en-US" sz="3000" b="1" i="0" u="none" strike="noStrike" cap="none" dirty="0">
                <a:solidFill>
                  <a:schemeClr val="accent1"/>
                </a:solidFill>
                <a:latin typeface="Arial"/>
                <a:ea typeface="Arial"/>
                <a:cs typeface="Arial"/>
                <a:sym typeface="Arial"/>
              </a:rPr>
              <a:t>• Blood</a:t>
            </a:r>
            <a:r>
              <a:rPr lang="en-US" sz="3000" b="0" i="0" u="none" strike="noStrike" cap="none" dirty="0">
                <a:solidFill>
                  <a:schemeClr val="accent1"/>
                </a:solidFill>
                <a:sym typeface="Arial"/>
              </a:rPr>
              <a:t> = sanguine- warm, cheerful</a:t>
            </a:r>
            <a:endParaRPr dirty="0">
              <a:solidFill>
                <a:schemeClr val="accent1"/>
              </a:solidFill>
            </a:endParaRPr>
          </a:p>
          <a:p>
            <a:pPr marL="0" marR="0" lvl="0" indent="0" algn="l" rtl="0">
              <a:lnSpc>
                <a:spcPct val="93333"/>
              </a:lnSpc>
              <a:spcBef>
                <a:spcPts val="600"/>
              </a:spcBef>
              <a:spcAft>
                <a:spcPts val="0"/>
              </a:spcAft>
              <a:buNone/>
            </a:pPr>
            <a:r>
              <a:rPr lang="en-US" sz="3000" b="1" i="0" u="none" strike="noStrike" cap="none" dirty="0">
                <a:solidFill>
                  <a:schemeClr val="accent1"/>
                </a:solidFill>
                <a:latin typeface="Arial"/>
                <a:ea typeface="Arial"/>
                <a:cs typeface="Arial"/>
                <a:sym typeface="Arial"/>
              </a:rPr>
              <a:t>• Phlegm</a:t>
            </a:r>
            <a:r>
              <a:rPr lang="en-US" sz="3000" b="0" i="0" u="none" strike="noStrike" cap="none" dirty="0">
                <a:solidFill>
                  <a:schemeClr val="accent1"/>
                </a:solidFill>
                <a:latin typeface="Arial"/>
                <a:ea typeface="Arial"/>
                <a:cs typeface="Arial"/>
                <a:sym typeface="Arial"/>
              </a:rPr>
              <a:t> </a:t>
            </a:r>
            <a:r>
              <a:rPr lang="en-US" sz="3000" b="0" i="0" u="none" strike="noStrike" cap="none" dirty="0">
                <a:solidFill>
                  <a:schemeClr val="accent1"/>
                </a:solidFill>
                <a:sym typeface="Arial"/>
              </a:rPr>
              <a:t>= phlegmatic - cool and sluggish</a:t>
            </a:r>
            <a:endParaRPr dirty="0">
              <a:solidFill>
                <a:schemeClr val="accent1"/>
              </a:solidFill>
            </a:endParaRPr>
          </a:p>
          <a:p>
            <a:pPr marL="0" marR="0" lvl="0" indent="0" algn="l" rtl="0">
              <a:lnSpc>
                <a:spcPct val="93333"/>
              </a:lnSpc>
              <a:spcBef>
                <a:spcPts val="600"/>
              </a:spcBef>
              <a:spcAft>
                <a:spcPts val="0"/>
              </a:spcAft>
              <a:buNone/>
            </a:pPr>
            <a:r>
              <a:rPr lang="en-US" sz="3000" b="1" i="0" u="none" strike="noStrike" cap="none" dirty="0">
                <a:solidFill>
                  <a:schemeClr val="accent1"/>
                </a:solidFill>
                <a:latin typeface="Arial"/>
                <a:ea typeface="Arial"/>
                <a:cs typeface="Arial"/>
                <a:sym typeface="Arial"/>
              </a:rPr>
              <a:t>• Black</a:t>
            </a:r>
            <a:r>
              <a:rPr lang="en-US" sz="3000" b="0" i="0" u="none" strike="noStrike" cap="none" dirty="0">
                <a:solidFill>
                  <a:schemeClr val="accent1"/>
                </a:solidFill>
                <a:sym typeface="Arial"/>
              </a:rPr>
              <a:t> bile = melancholic - thoughtful</a:t>
            </a:r>
            <a:endParaRPr dirty="0">
              <a:solidFill>
                <a:schemeClr val="accent1"/>
              </a:solidFill>
            </a:endParaRPr>
          </a:p>
          <a:p>
            <a:pPr marL="0" marR="0" lvl="0" indent="0" algn="l" rtl="0">
              <a:lnSpc>
                <a:spcPct val="106666"/>
              </a:lnSpc>
              <a:spcBef>
                <a:spcPts val="600"/>
              </a:spcBef>
              <a:spcAft>
                <a:spcPts val="0"/>
              </a:spcAft>
              <a:buNone/>
            </a:pPr>
            <a:endParaRPr sz="3000" b="0" i="0" u="none" strike="noStrike" cap="none" dirty="0">
              <a:solidFill>
                <a:schemeClr val="accent1"/>
              </a:solidFill>
              <a:latin typeface="Arial"/>
              <a:ea typeface="Arial"/>
              <a:cs typeface="Arial"/>
              <a:sym typeface="Arial"/>
            </a:endParaRPr>
          </a:p>
          <a:p>
            <a:pPr marL="0" marR="0" lvl="0" indent="0" algn="l" rtl="0">
              <a:lnSpc>
                <a:spcPct val="93333"/>
              </a:lnSpc>
              <a:spcBef>
                <a:spcPts val="0"/>
              </a:spcBef>
              <a:spcAft>
                <a:spcPts val="0"/>
              </a:spcAft>
              <a:buNone/>
            </a:pPr>
            <a:r>
              <a:rPr lang="en-US" sz="3000" b="0" i="0" u="none" strike="noStrike" cap="none" dirty="0">
                <a:solidFill>
                  <a:schemeClr val="accent1"/>
                </a:solidFill>
                <a:sym typeface="Arial"/>
              </a:rPr>
              <a:t>To restore proper health, these must </a:t>
            </a:r>
            <a:endParaRPr dirty="0">
              <a:solidFill>
                <a:schemeClr val="accent1"/>
              </a:solidFill>
            </a:endParaRPr>
          </a:p>
          <a:p>
            <a:pPr marL="0" marR="0" lvl="0" indent="0" algn="l" rtl="0">
              <a:lnSpc>
                <a:spcPct val="93333"/>
              </a:lnSpc>
              <a:spcBef>
                <a:spcPts val="0"/>
              </a:spcBef>
              <a:spcAft>
                <a:spcPts val="0"/>
              </a:spcAft>
              <a:buNone/>
            </a:pPr>
            <a:r>
              <a:rPr lang="en-US" sz="3000" b="0" i="0" u="none" strike="noStrike" cap="none" dirty="0">
                <a:solidFill>
                  <a:schemeClr val="accent1"/>
                </a:solidFill>
                <a:sym typeface="Arial"/>
              </a:rPr>
              <a:t>be equalized.</a:t>
            </a:r>
            <a:endParaRPr dirty="0">
              <a:solidFill>
                <a:schemeClr val="accent1"/>
              </a:solidFill>
            </a:endParaRPr>
          </a:p>
        </p:txBody>
      </p:sp>
      <p:pic>
        <p:nvPicPr>
          <p:cNvPr id="133" name="Shape 133"/>
          <p:cNvPicPr preferRelativeResize="0"/>
          <p:nvPr/>
        </p:nvPicPr>
        <p:blipFill rotWithShape="1">
          <a:blip r:embed="rId6">
            <a:alphaModFix/>
          </a:blip>
          <a:srcRect l="2328" t="39217" r="6867"/>
          <a:stretch/>
        </p:blipFill>
        <p:spPr>
          <a:xfrm>
            <a:off x="88902" y="7127242"/>
            <a:ext cx="12849498" cy="2813713"/>
          </a:xfrm>
          <a:prstGeom prst="rect">
            <a:avLst/>
          </a:prstGeom>
          <a:noFill/>
          <a:ln>
            <a:noFill/>
          </a:ln>
          <a:effectLst>
            <a:outerShdw blurRad="127000" dist="76200" dir="14640000" rotWithShape="0">
              <a:srgbClr val="000000">
                <a:alpha val="74901"/>
              </a:srgbClr>
            </a:outerShdw>
          </a:effectLst>
        </p:spPr>
      </p:pic>
      <p:pic>
        <p:nvPicPr>
          <p:cNvPr id="134" name="Shape 134"/>
          <p:cNvPicPr preferRelativeResize="0"/>
          <p:nvPr/>
        </p:nvPicPr>
        <p:blipFill rotWithShape="1">
          <a:blip r:embed="rId4">
            <a:alphaModFix/>
          </a:blip>
          <a:srcRect/>
          <a:stretch/>
        </p:blipFill>
        <p:spPr>
          <a:xfrm>
            <a:off x="11499850" y="254003"/>
            <a:ext cx="1143000" cy="1106999"/>
          </a:xfrm>
          <a:prstGeom prst="rect">
            <a:avLst/>
          </a:prstGeom>
          <a:noFill/>
          <a:ln>
            <a:noFill/>
          </a:ln>
          <a:effectLst>
            <a:outerShdw blurRad="127000" dist="228600" dir="2700000" rotWithShape="0">
              <a:srgbClr val="000000">
                <a:alpha val="74901"/>
              </a:srgbClr>
            </a:outerShdw>
          </a:effectLst>
        </p:spPr>
      </p:pic>
      <p:pic>
        <p:nvPicPr>
          <p:cNvPr id="135" name="Shape 135" descr="C:\Users\beattwr\Dropbox\TPT\pics\Hippocrates.png"/>
          <p:cNvPicPr preferRelativeResize="0"/>
          <p:nvPr/>
        </p:nvPicPr>
        <p:blipFill rotWithShape="1">
          <a:blip r:embed="rId7">
            <a:alphaModFix/>
          </a:blip>
          <a:srcRect/>
          <a:stretch/>
        </p:blipFill>
        <p:spPr>
          <a:xfrm rot="-240000">
            <a:off x="8425010" y="-293402"/>
            <a:ext cx="4893981" cy="3802547"/>
          </a:xfrm>
          <a:prstGeom prst="rect">
            <a:avLst/>
          </a:prstGeom>
          <a:noFill/>
          <a:ln>
            <a:noFill/>
          </a:ln>
        </p:spPr>
      </p:pic>
      <p:pic>
        <p:nvPicPr>
          <p:cNvPr id="136" name="Shape 136"/>
          <p:cNvPicPr preferRelativeResize="0"/>
          <p:nvPr/>
        </p:nvPicPr>
        <p:blipFill rotWithShape="1">
          <a:blip r:embed="rId8">
            <a:alphaModFix/>
          </a:blip>
          <a:srcRect l="6442" t="24690" r="5051" b="50426"/>
          <a:stretch/>
        </p:blipFill>
        <p:spPr>
          <a:xfrm>
            <a:off x="2208231" y="186479"/>
            <a:ext cx="7160021" cy="1737504"/>
          </a:xfrm>
          <a:prstGeom prst="rect">
            <a:avLst/>
          </a:prstGeom>
          <a:noFill/>
          <a:ln>
            <a:noFill/>
          </a:ln>
          <a:effectLst>
            <a:outerShdw blurRad="381000" algn="tl" rotWithShape="0">
              <a:schemeClr val="lt1"/>
            </a:outerShdw>
          </a:effec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750"/>
                                        <p:tgtEl>
                                          <p:spTgt spid="129"/>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additive="base">
                                        <p:cTn id="11" dur="1000"/>
                                        <p:tgtEl>
                                          <p:spTgt spid="133"/>
                                        </p:tgtEl>
                                        <p:attrNameLst>
                                          <p:attrName>ppt_y</p:attrName>
                                        </p:attrNameLst>
                                      </p:cBhvr>
                                      <p:tavLst>
                                        <p:tav tm="0">
                                          <p:val>
                                            <p:strVal val="#ppt_y+1"/>
                                          </p:val>
                                        </p:tav>
                                        <p:tav tm="100000">
                                          <p:val>
                                            <p:strVal val="#ppt_y"/>
                                          </p:val>
                                        </p:tav>
                                      </p:tavLst>
                                    </p:anim>
                                  </p:childTnLst>
                                </p:cTn>
                              </p:par>
                            </p:childTnLst>
                          </p:cTn>
                        </p:par>
                        <p:par>
                          <p:cTn id="12" fill="hold">
                            <p:stCondLst>
                              <p:cond delay="1750"/>
                            </p:stCondLst>
                            <p:childTnLst>
                              <p:par>
                                <p:cTn id="13" presetID="10" presetClass="entr" presetSubtype="0" fill="hold" nodeType="afterEffect">
                                  <p:stCondLst>
                                    <p:cond delay="0"/>
                                  </p:stCondLst>
                                  <p:childTnLst>
                                    <p:set>
                                      <p:cBhvr>
                                        <p:cTn id="14" dur="1" fill="hold">
                                          <p:stCondLst>
                                            <p:cond delay="0"/>
                                          </p:stCondLst>
                                        </p:cTn>
                                        <p:tgtEl>
                                          <p:spTgt spid="132"/>
                                        </p:tgtEl>
                                        <p:attrNameLst>
                                          <p:attrName>style.visibility</p:attrName>
                                        </p:attrNameLst>
                                      </p:cBhvr>
                                      <p:to>
                                        <p:strVal val="visible"/>
                                      </p:to>
                                    </p:set>
                                    <p:animEffect transition="in" filter="fade">
                                      <p:cBhvr>
                                        <p:cTn id="15" dur="2500"/>
                                        <p:tgtEl>
                                          <p:spTgt spid="132"/>
                                        </p:tgtEl>
                                      </p:cBhvr>
                                    </p:animEffect>
                                  </p:childTnLst>
                                </p:cTn>
                              </p:par>
                            </p:childTnLst>
                          </p:cTn>
                        </p:par>
                        <p:par>
                          <p:cTn id="16" fill="hold">
                            <p:stCondLst>
                              <p:cond delay="4250"/>
                            </p:stCondLst>
                            <p:childTnLst>
                              <p:par>
                                <p:cTn id="17" presetID="2" presetClass="exit" presetSubtype="4" fill="hold" nodeType="afterEffect">
                                  <p:stCondLst>
                                    <p:cond delay="0"/>
                                  </p:stCondLst>
                                  <p:childTnLst>
                                    <p:anim calcmode="lin" valueType="num">
                                      <p:cBhvr additive="base">
                                        <p:cTn id="18" dur="1000"/>
                                        <p:tgtEl>
                                          <p:spTgt spid="133"/>
                                        </p:tgtEl>
                                        <p:attrNameLst>
                                          <p:attrName>ppt_y</p:attrName>
                                        </p:attrNameLst>
                                      </p:cBhvr>
                                      <p:tavLst>
                                        <p:tav tm="0">
                                          <p:val>
                                            <p:strVal val="#ppt_y"/>
                                          </p:val>
                                        </p:tav>
                                        <p:tav tm="100000">
                                          <p:val>
                                            <p:strVal val="#ppt_y+1"/>
                                          </p:val>
                                        </p:tav>
                                      </p:tavLst>
                                    </p:anim>
                                    <p:set>
                                      <p:cBhvr>
                                        <p:cTn id="19" dur="1" fill="hold">
                                          <p:stCondLst>
                                            <p:cond delay="1000"/>
                                          </p:stCondLst>
                                        </p:cTn>
                                        <p:tgtEl>
                                          <p:spTgt spid="133"/>
                                        </p:tgtEl>
                                        <p:attrNameLst>
                                          <p:attrName>style.visibility</p:attrName>
                                        </p:attrNameLst>
                                      </p:cBhvr>
                                      <p:to>
                                        <p:strVal val="hidden"/>
                                      </p:to>
                                    </p:set>
                                  </p:childTnLst>
                                </p:cTn>
                              </p:par>
                              <p:par>
                                <p:cTn id="20" presetID="8" presetClass="emph" presetSubtype="0" fill="hold" nodeType="withEffect">
                                  <p:stCondLst>
                                    <p:cond delay="0"/>
                                  </p:stCondLst>
                                  <p:childTnLst>
                                    <p:animRot by="-21600000">
                                      <p:cBhvr>
                                        <p:cTn id="21" dur="1000" fill="hold"/>
                                        <p:tgtEl>
                                          <p:spTgt spid="1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Shape 141"/>
          <p:cNvPicPr preferRelativeResize="0"/>
          <p:nvPr/>
        </p:nvPicPr>
        <p:blipFill rotWithShape="1">
          <a:blip r:embed="rId3">
            <a:alphaModFix/>
          </a:blip>
          <a:srcRect/>
          <a:stretch/>
        </p:blipFill>
        <p:spPr>
          <a:xfrm>
            <a:off x="6718447" y="1676401"/>
            <a:ext cx="3860511" cy="5943674"/>
          </a:xfrm>
          <a:prstGeom prst="rect">
            <a:avLst/>
          </a:prstGeom>
          <a:noFill/>
          <a:ln>
            <a:noFill/>
          </a:ln>
          <a:effectLst>
            <a:outerShdw blurRad="241300" rotWithShape="0">
              <a:srgbClr val="000000"/>
            </a:outerShdw>
          </a:effectLst>
        </p:spPr>
      </p:pic>
      <p:sp>
        <p:nvSpPr>
          <p:cNvPr id="142" name="Shape 142"/>
          <p:cNvSpPr/>
          <p:nvPr/>
        </p:nvSpPr>
        <p:spPr>
          <a:xfrm>
            <a:off x="1475274" y="3244488"/>
            <a:ext cx="4932922" cy="3543302"/>
          </a:xfrm>
          <a:prstGeom prst="rect">
            <a:avLst/>
          </a:prstGeom>
          <a:noFill/>
          <a:ln>
            <a:noFill/>
          </a:ln>
        </p:spPr>
        <p:txBody>
          <a:bodyPr spcFirstLastPara="1" wrap="square" lIns="50775" tIns="50775" rIns="50775" bIns="50775" anchor="ctr" anchorCtr="0">
            <a:noAutofit/>
          </a:bodyPr>
          <a:lstStyle/>
          <a:p>
            <a:pPr marL="530225" marR="0" lvl="0" indent="-530225" algn="l" rtl="0">
              <a:lnSpc>
                <a:spcPct val="139285"/>
              </a:lnSpc>
              <a:spcBef>
                <a:spcPts val="0"/>
              </a:spcBef>
              <a:spcAft>
                <a:spcPts val="0"/>
              </a:spcAft>
              <a:buNone/>
            </a:pPr>
            <a:r>
              <a:rPr lang="en-US" sz="2800" b="0" i="0" u="none" strike="noStrike" cap="none">
                <a:latin typeface="Arial"/>
                <a:ea typeface="Arial"/>
                <a:cs typeface="Arial"/>
                <a:sym typeface="Arial"/>
              </a:rPr>
              <a:t>•	Traits are the building blocks of personality </a:t>
            </a:r>
            <a:endParaRPr/>
          </a:p>
          <a:p>
            <a:pPr marL="530225" marR="0" lvl="1" indent="-187325" algn="l" rtl="0">
              <a:lnSpc>
                <a:spcPct val="139285"/>
              </a:lnSpc>
              <a:spcBef>
                <a:spcPts val="0"/>
              </a:spcBef>
              <a:spcAft>
                <a:spcPts val="0"/>
              </a:spcAft>
              <a:buNone/>
            </a:pPr>
            <a:r>
              <a:rPr lang="en-US" sz="2800" b="0" i="0" u="none" strike="noStrike" cap="none">
                <a:latin typeface="Arial"/>
                <a:ea typeface="Arial"/>
                <a:cs typeface="Arial"/>
                <a:sym typeface="Arial"/>
              </a:rPr>
              <a:t> - a person’s behavior is a combination of specific traits.</a:t>
            </a:r>
            <a:endParaRPr/>
          </a:p>
        </p:txBody>
      </p:sp>
      <p:pic>
        <p:nvPicPr>
          <p:cNvPr id="143" name="Shape 143"/>
          <p:cNvPicPr preferRelativeResize="0"/>
          <p:nvPr/>
        </p:nvPicPr>
        <p:blipFill rotWithShape="1">
          <a:blip r:embed="rId4">
            <a:alphaModFix/>
          </a:blip>
          <a:srcRect l="6442" t="49353" r="5051" b="28663"/>
          <a:stretch/>
        </p:blipFill>
        <p:spPr>
          <a:xfrm rot="-240000">
            <a:off x="1284599" y="1896581"/>
            <a:ext cx="7050869" cy="915932"/>
          </a:xfrm>
          <a:prstGeom prst="rect">
            <a:avLst/>
          </a:prstGeom>
          <a:noFill/>
          <a:ln>
            <a:noFill/>
          </a:ln>
          <a:effectLst>
            <a:outerShdw blurRad="190500" dist="203200" dir="5820000" rotWithShape="0">
              <a:srgbClr val="000000">
                <a:alpha val="43137"/>
              </a:srgbClr>
            </a:outerShdw>
          </a:effectLst>
        </p:spPr>
      </p:pic>
      <p:pic>
        <p:nvPicPr>
          <p:cNvPr id="144" name="Shape 144"/>
          <p:cNvPicPr preferRelativeResize="0"/>
          <p:nvPr/>
        </p:nvPicPr>
        <p:blipFill rotWithShape="1">
          <a:blip r:embed="rId5">
            <a:alphaModFix/>
          </a:blip>
          <a:srcRect/>
          <a:stretch/>
        </p:blipFill>
        <p:spPr>
          <a:xfrm>
            <a:off x="431801" y="7746999"/>
            <a:ext cx="1612900" cy="1562101"/>
          </a:xfrm>
          <a:prstGeom prst="rect">
            <a:avLst/>
          </a:prstGeom>
          <a:noFill/>
          <a:ln>
            <a:noFill/>
          </a:ln>
          <a:effectLst>
            <a:outerShdw blurRad="127000" dist="228600" dir="2700000" rotWithShape="0">
              <a:srgbClr val="000000">
                <a:alpha val="74901"/>
              </a:srgbClr>
            </a:outerShdw>
          </a:effectLst>
        </p:spPr>
      </p:pic>
      <p:pic>
        <p:nvPicPr>
          <p:cNvPr id="145" name="Shape 145"/>
          <p:cNvPicPr preferRelativeResize="0"/>
          <p:nvPr/>
        </p:nvPicPr>
        <p:blipFill rotWithShape="1">
          <a:blip r:embed="rId5">
            <a:alphaModFix/>
          </a:blip>
          <a:srcRect/>
          <a:stretch/>
        </p:blipFill>
        <p:spPr>
          <a:xfrm>
            <a:off x="11499850" y="254003"/>
            <a:ext cx="1143000" cy="1106999"/>
          </a:xfrm>
          <a:prstGeom prst="rect">
            <a:avLst/>
          </a:prstGeom>
          <a:noFill/>
          <a:ln>
            <a:noFill/>
          </a:ln>
          <a:effectLst>
            <a:outerShdw blurRad="127000" dist="228600" dir="2700000" rotWithShape="0">
              <a:srgbClr val="000000">
                <a:alpha val="74901"/>
              </a:srgbClr>
            </a:outerShdw>
          </a:effectLst>
        </p:spPr>
      </p:pic>
      <p:pic>
        <p:nvPicPr>
          <p:cNvPr id="146" name="Shape 146"/>
          <p:cNvPicPr preferRelativeResize="0"/>
          <p:nvPr/>
        </p:nvPicPr>
        <p:blipFill rotWithShape="1">
          <a:blip r:embed="rId6">
            <a:alphaModFix/>
          </a:blip>
          <a:srcRect l="6442" t="24690" r="5051" b="50426"/>
          <a:stretch/>
        </p:blipFill>
        <p:spPr>
          <a:xfrm>
            <a:off x="3154679" y="914400"/>
            <a:ext cx="5648887" cy="709417"/>
          </a:xfrm>
          <a:prstGeom prst="rect">
            <a:avLst/>
          </a:prstGeom>
          <a:noFill/>
          <a:ln>
            <a:noFill/>
          </a:ln>
          <a:effectLst>
            <a:outerShdw blurRad="381000" algn="tl" rotWithShape="0">
              <a:schemeClr val="dk1"/>
            </a:outerShdw>
          </a:effectLst>
        </p:spPr>
      </p:pic>
      <p:pic>
        <p:nvPicPr>
          <p:cNvPr id="147" name="Shape 147" descr="Big Ideas White.png"/>
          <p:cNvPicPr preferRelativeResize="0"/>
          <p:nvPr/>
        </p:nvPicPr>
        <p:blipFill rotWithShape="1">
          <a:blip r:embed="rId7">
            <a:alphaModFix/>
          </a:blip>
          <a:srcRect/>
          <a:stretch/>
        </p:blipFill>
        <p:spPr>
          <a:xfrm>
            <a:off x="12423597" y="9584825"/>
            <a:ext cx="555803" cy="168775"/>
          </a:xfrm>
          <a:prstGeom prst="rect">
            <a:avLst/>
          </a:prstGeom>
          <a:noFill/>
          <a:ln>
            <a:noFill/>
          </a:ln>
          <a:effectLst>
            <a:outerShdw blurRad="50800" algn="tl" rotWithShape="0">
              <a:srgbClr val="000000"/>
            </a:outerShdw>
          </a:effec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animEffect transition="in" filter="fade">
                                      <p:cBhvr>
                                        <p:cTn id="7" dur="1500"/>
                                        <p:tgtEl>
                                          <p:spTgt spid="14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2">
                                            <p:txEl>
                                              <p:pRg st="1" end="1"/>
                                            </p:txEl>
                                          </p:spTgt>
                                        </p:tgtEl>
                                        <p:attrNameLst>
                                          <p:attrName>style.visibility</p:attrName>
                                        </p:attrNameLst>
                                      </p:cBhvr>
                                      <p:to>
                                        <p:strVal val="visible"/>
                                      </p:to>
                                    </p:set>
                                    <p:animEffect transition="in" filter="fade">
                                      <p:cBhvr>
                                        <p:cTn id="10" dur="1500"/>
                                        <p:tgtEl>
                                          <p:spTgt spid="142">
                                            <p:txEl>
                                              <p:pRg st="1" end="1"/>
                                            </p:txEl>
                                          </p:spTgt>
                                        </p:tgtEl>
                                      </p:cBhvr>
                                    </p:animEffect>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141"/>
                                        </p:tgtEl>
                                        <p:attrNameLst>
                                          <p:attrName>style.visibility</p:attrName>
                                        </p:attrNameLst>
                                      </p:cBhvr>
                                      <p:to>
                                        <p:strVal val="visible"/>
                                      </p:to>
                                    </p:set>
                                    <p:animEffect transition="in" filter="fade">
                                      <p:cBhvr>
                                        <p:cTn id="14" dur="1000"/>
                                        <p:tgtEl>
                                          <p:spTgt spid="141"/>
                                        </p:tgtEl>
                                      </p:cBhvr>
                                    </p:animEffect>
                                  </p:childTnLst>
                                </p:cTn>
                              </p:par>
                              <p:par>
                                <p:cTn id="15" presetID="8" presetClass="emph" presetSubtype="0" fill="hold" nodeType="withEffect">
                                  <p:stCondLst>
                                    <p:cond delay="0"/>
                                  </p:stCondLst>
                                  <p:childTnLst>
                                    <p:animRot by="-21600000">
                                      <p:cBhvr>
                                        <p:cTn id="16" dur="750" fill="hold"/>
                                        <p:tgtEl>
                                          <p:spTgt spid="144"/>
                                        </p:tgtEl>
                                        <p:attrNameLst>
                                          <p:attrName>r</p:attrName>
                                        </p:attrNameLst>
                                      </p:cBhvr>
                                    </p:animRot>
                                  </p:childTnLst>
                                </p:cTn>
                              </p:par>
                              <p:par>
                                <p:cTn id="17" presetID="8" presetClass="emph" presetSubtype="0" fill="hold" nodeType="withEffect">
                                  <p:stCondLst>
                                    <p:cond delay="0"/>
                                  </p:stCondLst>
                                  <p:childTnLst>
                                    <p:animRot by="-21600000">
                                      <p:cBhvr>
                                        <p:cTn id="18" dur="1000" fill="hold"/>
                                        <p:tgtEl>
                                          <p:spTgt spid="1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Shape 152"/>
          <p:cNvPicPr preferRelativeResize="0"/>
          <p:nvPr/>
        </p:nvPicPr>
        <p:blipFill rotWithShape="1">
          <a:blip r:embed="rId3">
            <a:alphaModFix/>
          </a:blip>
          <a:srcRect/>
          <a:stretch/>
        </p:blipFill>
        <p:spPr>
          <a:xfrm>
            <a:off x="5924550" y="2952751"/>
            <a:ext cx="4940299" cy="4940299"/>
          </a:xfrm>
          <a:prstGeom prst="rect">
            <a:avLst/>
          </a:prstGeom>
          <a:noFill/>
          <a:ln>
            <a:noFill/>
          </a:ln>
        </p:spPr>
      </p:pic>
      <p:pic>
        <p:nvPicPr>
          <p:cNvPr id="153" name="Shape 153"/>
          <p:cNvPicPr preferRelativeResize="0"/>
          <p:nvPr/>
        </p:nvPicPr>
        <p:blipFill rotWithShape="1">
          <a:blip r:embed="rId4">
            <a:alphaModFix/>
          </a:blip>
          <a:srcRect/>
          <a:stretch/>
        </p:blipFill>
        <p:spPr>
          <a:xfrm>
            <a:off x="431801" y="7746999"/>
            <a:ext cx="1612900" cy="1562101"/>
          </a:xfrm>
          <a:prstGeom prst="rect">
            <a:avLst/>
          </a:prstGeom>
          <a:noFill/>
          <a:ln>
            <a:noFill/>
          </a:ln>
          <a:effectLst>
            <a:outerShdw blurRad="127000" dist="228600" dir="2700000" rotWithShape="0">
              <a:srgbClr val="000000">
                <a:alpha val="74901"/>
              </a:srgbClr>
            </a:outerShdw>
          </a:effectLst>
        </p:spPr>
      </p:pic>
      <p:pic>
        <p:nvPicPr>
          <p:cNvPr id="154" name="Shape 154"/>
          <p:cNvPicPr preferRelativeResize="0"/>
          <p:nvPr/>
        </p:nvPicPr>
        <p:blipFill rotWithShape="1">
          <a:blip r:embed="rId5">
            <a:alphaModFix amt="57517"/>
          </a:blip>
          <a:srcRect/>
          <a:stretch/>
        </p:blipFill>
        <p:spPr>
          <a:xfrm rot="10800000">
            <a:off x="-226372" y="9156837"/>
            <a:ext cx="13385802" cy="3530601"/>
          </a:xfrm>
          <a:prstGeom prst="rect">
            <a:avLst/>
          </a:prstGeom>
          <a:noFill/>
          <a:ln>
            <a:noFill/>
          </a:ln>
        </p:spPr>
      </p:pic>
      <p:pic>
        <p:nvPicPr>
          <p:cNvPr id="155" name="Shape 155"/>
          <p:cNvPicPr preferRelativeResize="0"/>
          <p:nvPr/>
        </p:nvPicPr>
        <p:blipFill rotWithShape="1">
          <a:blip r:embed="rId6">
            <a:alphaModFix/>
          </a:blip>
          <a:srcRect l="2328" t="39217" r="6867"/>
          <a:stretch/>
        </p:blipFill>
        <p:spPr>
          <a:xfrm>
            <a:off x="88902" y="7127242"/>
            <a:ext cx="12849498" cy="2813713"/>
          </a:xfrm>
          <a:prstGeom prst="rect">
            <a:avLst/>
          </a:prstGeom>
          <a:noFill/>
          <a:ln>
            <a:noFill/>
          </a:ln>
          <a:effectLst>
            <a:outerShdw blurRad="127000" dist="76200" dir="14640000" rotWithShape="0">
              <a:srgbClr val="000000">
                <a:alpha val="74901"/>
              </a:srgbClr>
            </a:outerShdw>
          </a:effectLst>
        </p:spPr>
      </p:pic>
      <p:sp>
        <p:nvSpPr>
          <p:cNvPr id="156" name="Shape 156"/>
          <p:cNvSpPr txBox="1">
            <a:spLocks noGrp="1"/>
          </p:cNvSpPr>
          <p:nvPr>
            <p:ph type="body" idx="4294967295"/>
          </p:nvPr>
        </p:nvSpPr>
        <p:spPr>
          <a:xfrm>
            <a:off x="1218565" y="2553061"/>
            <a:ext cx="4633595" cy="4940299"/>
          </a:xfrm>
          <a:prstGeom prst="rect">
            <a:avLst/>
          </a:prstGeom>
          <a:noFill/>
          <a:ln>
            <a:noFill/>
          </a:ln>
        </p:spPr>
        <p:txBody>
          <a:bodyPr spcFirstLastPara="1" wrap="square" lIns="50800" tIns="50800" rIns="50800" bIns="50800" anchor="ctr" anchorCtr="0">
            <a:noAutofit/>
          </a:bodyPr>
          <a:lstStyle/>
          <a:p>
            <a:pPr marL="0" marR="0" lvl="0" indent="0" algn="l" rtl="0">
              <a:lnSpc>
                <a:spcPct val="116000"/>
              </a:lnSpc>
              <a:spcBef>
                <a:spcPts val="0"/>
              </a:spcBef>
              <a:spcAft>
                <a:spcPts val="0"/>
              </a:spcAft>
              <a:buClr>
                <a:srgbClr val="000000"/>
              </a:buClr>
              <a:buSzPts val="2500"/>
              <a:buFont typeface="Gill Sans"/>
              <a:buNone/>
            </a:pPr>
            <a:r>
              <a:rPr lang="en-US" sz="2500" b="1" i="0" u="none" strike="noStrike" cap="none" dirty="0">
                <a:solidFill>
                  <a:schemeClr val="accent1"/>
                </a:solidFill>
                <a:sym typeface="Arial"/>
              </a:rPr>
              <a:t>1. Introversion - extroversion</a:t>
            </a:r>
            <a:endParaRPr dirty="0">
              <a:solidFill>
                <a:schemeClr val="accent1"/>
              </a:solidFill>
            </a:endParaRPr>
          </a:p>
          <a:p>
            <a:pPr marL="715203" marR="0" lvl="0" indent="-520144" algn="l" rtl="0">
              <a:lnSpc>
                <a:spcPct val="116000"/>
              </a:lnSpc>
              <a:spcBef>
                <a:spcPts val="700"/>
              </a:spcBef>
              <a:spcAft>
                <a:spcPts val="0"/>
              </a:spcAft>
              <a:buClr>
                <a:srgbClr val="000000"/>
              </a:buClr>
              <a:buSzPts val="2500"/>
              <a:buFont typeface="Gill Sans"/>
              <a:buNone/>
            </a:pPr>
            <a:r>
              <a:rPr lang="en-US" sz="2500" b="0" i="0" u="none" strike="noStrike" cap="none" dirty="0">
                <a:solidFill>
                  <a:schemeClr val="accent1"/>
                </a:solidFill>
                <a:latin typeface="Arial"/>
                <a:ea typeface="Arial"/>
                <a:cs typeface="Arial"/>
                <a:sym typeface="Arial"/>
              </a:rPr>
              <a:t>  - </a:t>
            </a:r>
            <a:r>
              <a:rPr lang="en-US" sz="2500" b="1" i="0" u="none" strike="noStrike" cap="none" dirty="0">
                <a:solidFill>
                  <a:schemeClr val="accent1"/>
                </a:solidFill>
                <a:latin typeface="Arial"/>
                <a:ea typeface="Arial"/>
                <a:cs typeface="Arial"/>
                <a:sym typeface="Arial"/>
              </a:rPr>
              <a:t>Introverts </a:t>
            </a:r>
            <a:r>
              <a:rPr lang="en-US" sz="2500" b="0" i="0" u="none" strike="noStrike" cap="none" dirty="0">
                <a:solidFill>
                  <a:schemeClr val="accent1"/>
                </a:solidFill>
                <a:sym typeface="Arial"/>
              </a:rPr>
              <a:t>- imaginative, look inward for their own ideas rather than to others.</a:t>
            </a:r>
            <a:endParaRPr dirty="0">
              <a:solidFill>
                <a:schemeClr val="accent1"/>
              </a:solidFill>
            </a:endParaRPr>
          </a:p>
          <a:p>
            <a:pPr marL="715203" marR="0" lvl="0" indent="-520144" algn="l" rtl="0">
              <a:lnSpc>
                <a:spcPct val="116000"/>
              </a:lnSpc>
              <a:spcBef>
                <a:spcPts val="700"/>
              </a:spcBef>
              <a:spcAft>
                <a:spcPts val="0"/>
              </a:spcAft>
              <a:buClr>
                <a:srgbClr val="000000"/>
              </a:buClr>
              <a:buSzPts val="2500"/>
              <a:buFont typeface="Gill Sans"/>
              <a:buNone/>
            </a:pPr>
            <a:r>
              <a:rPr lang="en-US" sz="2500" b="0" i="0" u="none" strike="noStrike" cap="none" dirty="0">
                <a:solidFill>
                  <a:schemeClr val="accent1"/>
                </a:solidFill>
                <a:latin typeface="Arial"/>
                <a:ea typeface="Arial"/>
                <a:cs typeface="Arial"/>
                <a:sym typeface="Arial"/>
              </a:rPr>
              <a:t>  </a:t>
            </a:r>
            <a:r>
              <a:rPr lang="en-US" sz="2500" b="1" i="0" u="none" strike="noStrike" cap="none" dirty="0">
                <a:solidFill>
                  <a:schemeClr val="accent1"/>
                </a:solidFill>
                <a:latin typeface="Arial"/>
                <a:ea typeface="Arial"/>
                <a:cs typeface="Arial"/>
                <a:sym typeface="Arial"/>
              </a:rPr>
              <a:t>- Extroverts</a:t>
            </a:r>
            <a:r>
              <a:rPr lang="en-US" sz="2500" b="0" i="0" u="none" strike="noStrike" cap="none" dirty="0">
                <a:solidFill>
                  <a:schemeClr val="accent1"/>
                </a:solidFill>
                <a:latin typeface="Arial"/>
                <a:ea typeface="Arial"/>
                <a:cs typeface="Arial"/>
                <a:sym typeface="Arial"/>
              </a:rPr>
              <a:t> - active, self-expressive, gain energy from social interaction.</a:t>
            </a:r>
            <a:endParaRPr sz="2500" b="0" i="0" u="none" strike="noStrike" cap="none" dirty="0">
              <a:solidFill>
                <a:schemeClr val="accent1"/>
              </a:solidFill>
              <a:latin typeface="Arial"/>
              <a:ea typeface="Arial"/>
              <a:cs typeface="Arial"/>
              <a:sym typeface="Arial"/>
            </a:endParaRPr>
          </a:p>
          <a:p>
            <a:pPr marL="715203" marR="0" lvl="0" indent="-457200" algn="l" rtl="0">
              <a:lnSpc>
                <a:spcPct val="68000"/>
              </a:lnSpc>
              <a:spcBef>
                <a:spcPts val="700"/>
              </a:spcBef>
              <a:spcAft>
                <a:spcPts val="0"/>
              </a:spcAft>
              <a:buClr>
                <a:srgbClr val="000000"/>
              </a:buClr>
              <a:buSzPts val="2500"/>
              <a:buFont typeface="Gill Sans"/>
              <a:buNone/>
            </a:pPr>
            <a:endParaRPr sz="2500" b="0" i="0" u="none" strike="noStrike" cap="none" dirty="0">
              <a:solidFill>
                <a:schemeClr val="accent1"/>
              </a:solidFill>
              <a:latin typeface="Arial"/>
              <a:ea typeface="Arial"/>
              <a:cs typeface="Arial"/>
              <a:sym typeface="Arial"/>
            </a:endParaRPr>
          </a:p>
          <a:p>
            <a:pPr marL="464278" marR="0" lvl="0" indent="-464278" algn="l" rtl="0">
              <a:lnSpc>
                <a:spcPct val="116000"/>
              </a:lnSpc>
              <a:spcBef>
                <a:spcPts val="700"/>
              </a:spcBef>
              <a:spcAft>
                <a:spcPts val="0"/>
              </a:spcAft>
              <a:buClr>
                <a:srgbClr val="000000"/>
              </a:buClr>
              <a:buSzPts val="2500"/>
              <a:buFont typeface="Gill Sans"/>
              <a:buNone/>
            </a:pPr>
            <a:r>
              <a:rPr lang="en-US" sz="2500" b="0" i="0" u="none" strike="noStrike" cap="none" dirty="0">
                <a:solidFill>
                  <a:schemeClr val="accent1"/>
                </a:solidFill>
                <a:latin typeface="Arial"/>
                <a:ea typeface="Arial"/>
                <a:cs typeface="Arial"/>
                <a:sym typeface="Arial"/>
              </a:rPr>
              <a:t>2. </a:t>
            </a:r>
            <a:r>
              <a:rPr lang="en-US" sz="2500" b="1" i="0" u="none" strike="noStrike" cap="none" dirty="0">
                <a:solidFill>
                  <a:schemeClr val="accent1"/>
                </a:solidFill>
                <a:latin typeface="Arial"/>
                <a:ea typeface="Arial"/>
                <a:cs typeface="Arial"/>
                <a:sym typeface="Arial"/>
              </a:rPr>
              <a:t>Emotional Stability - Instability</a:t>
            </a:r>
            <a:endParaRPr sz="2500" b="0" i="0" u="none" strike="noStrike" cap="none" dirty="0">
              <a:solidFill>
                <a:schemeClr val="accent1"/>
              </a:solidFill>
              <a:latin typeface="Arial"/>
              <a:ea typeface="Arial"/>
              <a:cs typeface="Arial"/>
              <a:sym typeface="Arial"/>
            </a:endParaRPr>
          </a:p>
        </p:txBody>
      </p:sp>
      <p:pic>
        <p:nvPicPr>
          <p:cNvPr id="157" name="Shape 157"/>
          <p:cNvPicPr preferRelativeResize="0"/>
          <p:nvPr/>
        </p:nvPicPr>
        <p:blipFill rotWithShape="1">
          <a:blip r:embed="rId4">
            <a:alphaModFix/>
          </a:blip>
          <a:srcRect/>
          <a:stretch/>
        </p:blipFill>
        <p:spPr>
          <a:xfrm>
            <a:off x="11499850" y="254003"/>
            <a:ext cx="1143000" cy="1106999"/>
          </a:xfrm>
          <a:prstGeom prst="rect">
            <a:avLst/>
          </a:prstGeom>
          <a:noFill/>
          <a:ln>
            <a:noFill/>
          </a:ln>
          <a:effectLst>
            <a:outerShdw blurRad="127000" dist="228600" dir="2700000" rotWithShape="0">
              <a:srgbClr val="000000">
                <a:alpha val="74901"/>
              </a:srgbClr>
            </a:outerShdw>
          </a:effectLst>
        </p:spPr>
      </p:pic>
      <p:pic>
        <p:nvPicPr>
          <p:cNvPr id="158" name="Shape 158" descr="C:\Users\beattwr\Dropbox\TPT\pics\Screen Shot 2015-01-16 at 8.45.18 PM.png"/>
          <p:cNvPicPr preferRelativeResize="0"/>
          <p:nvPr/>
        </p:nvPicPr>
        <p:blipFill rotWithShape="1">
          <a:blip r:embed="rId7">
            <a:alphaModFix/>
          </a:blip>
          <a:srcRect/>
          <a:stretch/>
        </p:blipFill>
        <p:spPr>
          <a:xfrm>
            <a:off x="2282191" y="857394"/>
            <a:ext cx="5962650" cy="1600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2500"/>
                                        <p:tgtEl>
                                          <p:spTgt spid="156"/>
                                        </p:tgtEl>
                                      </p:cBhvr>
                                    </p:animEffect>
                                  </p:childTnLst>
                                </p:cTn>
                              </p:par>
                            </p:childTnLst>
                          </p:cTn>
                        </p:par>
                        <p:par>
                          <p:cTn id="8" fill="hold">
                            <p:stCondLst>
                              <p:cond delay="2500"/>
                            </p:stCondLst>
                            <p:childTnLst>
                              <p:par>
                                <p:cTn id="9" presetID="2" presetClass="entr" presetSubtype="4" fill="hold" nodeType="afterEffect">
                                  <p:stCondLst>
                                    <p:cond delay="0"/>
                                  </p:stCondLst>
                                  <p:childTnLst>
                                    <p:set>
                                      <p:cBhvr>
                                        <p:cTn id="10" dur="1" fill="hold">
                                          <p:stCondLst>
                                            <p:cond delay="0"/>
                                          </p:stCondLst>
                                        </p:cTn>
                                        <p:tgtEl>
                                          <p:spTgt spid="155"/>
                                        </p:tgtEl>
                                        <p:attrNameLst>
                                          <p:attrName>style.visibility</p:attrName>
                                        </p:attrNameLst>
                                      </p:cBhvr>
                                      <p:to>
                                        <p:strVal val="visible"/>
                                      </p:to>
                                    </p:set>
                                    <p:anim calcmode="lin" valueType="num">
                                      <p:cBhvr additive="base">
                                        <p:cTn id="11" dur="1000"/>
                                        <p:tgtEl>
                                          <p:spTgt spid="155"/>
                                        </p:tgtEl>
                                        <p:attrNameLst>
                                          <p:attrName>ppt_y</p:attrName>
                                        </p:attrNameLst>
                                      </p:cBhvr>
                                      <p:tavLst>
                                        <p:tav tm="0">
                                          <p:val>
                                            <p:strVal val="#ppt_y+1"/>
                                          </p:val>
                                        </p:tav>
                                        <p:tav tm="100000">
                                          <p:val>
                                            <p:strVal val="#ppt_y"/>
                                          </p:val>
                                        </p:tav>
                                      </p:tavLst>
                                    </p:anim>
                                  </p:childTnLst>
                                </p:cTn>
                              </p:par>
                            </p:childTnLst>
                          </p:cTn>
                        </p:par>
                        <p:par>
                          <p:cTn id="12" fill="hold">
                            <p:stCondLst>
                              <p:cond delay="3500"/>
                            </p:stCondLst>
                            <p:childTnLst>
                              <p:par>
                                <p:cTn id="13" presetID="10" presetClass="entr" presetSubtype="0" fill="hold" nodeType="afterEffect">
                                  <p:stCondLst>
                                    <p:cond delay="0"/>
                                  </p:stCondLst>
                                  <p:childTnLst>
                                    <p:set>
                                      <p:cBhvr>
                                        <p:cTn id="14" dur="1" fill="hold">
                                          <p:stCondLst>
                                            <p:cond delay="0"/>
                                          </p:stCondLst>
                                        </p:cTn>
                                        <p:tgtEl>
                                          <p:spTgt spid="152"/>
                                        </p:tgtEl>
                                        <p:attrNameLst>
                                          <p:attrName>style.visibility</p:attrName>
                                        </p:attrNameLst>
                                      </p:cBhvr>
                                      <p:to>
                                        <p:strVal val="visible"/>
                                      </p:to>
                                    </p:set>
                                    <p:animEffect transition="in" filter="fade">
                                      <p:cBhvr>
                                        <p:cTn id="15" dur="1000"/>
                                        <p:tgtEl>
                                          <p:spTgt spid="152"/>
                                        </p:tgtEl>
                                      </p:cBhvr>
                                    </p:animEffect>
                                  </p:childTnLst>
                                </p:cTn>
                              </p:par>
                            </p:childTnLst>
                          </p:cTn>
                        </p:par>
                        <p:par>
                          <p:cTn id="16" fill="hold">
                            <p:stCondLst>
                              <p:cond delay="4500"/>
                            </p:stCondLst>
                            <p:childTnLst>
                              <p:par>
                                <p:cTn id="17" presetID="2" presetClass="exit" presetSubtype="4" fill="hold" nodeType="afterEffect">
                                  <p:stCondLst>
                                    <p:cond delay="0"/>
                                  </p:stCondLst>
                                  <p:childTnLst>
                                    <p:anim calcmode="lin" valueType="num">
                                      <p:cBhvr additive="base">
                                        <p:cTn id="18" dur="1000"/>
                                        <p:tgtEl>
                                          <p:spTgt spid="155"/>
                                        </p:tgtEl>
                                        <p:attrNameLst>
                                          <p:attrName>ppt_y</p:attrName>
                                        </p:attrNameLst>
                                      </p:cBhvr>
                                      <p:tavLst>
                                        <p:tav tm="0">
                                          <p:val>
                                            <p:strVal val="#ppt_y"/>
                                          </p:val>
                                        </p:tav>
                                        <p:tav tm="100000">
                                          <p:val>
                                            <p:strVal val="#ppt_y+1"/>
                                          </p:val>
                                        </p:tav>
                                      </p:tavLst>
                                    </p:anim>
                                    <p:set>
                                      <p:cBhvr>
                                        <p:cTn id="19" dur="1" fill="hold">
                                          <p:stCondLst>
                                            <p:cond delay="1000"/>
                                          </p:stCondLst>
                                        </p:cTn>
                                        <p:tgtEl>
                                          <p:spTgt spid="155"/>
                                        </p:tgtEl>
                                        <p:attrNameLst>
                                          <p:attrName>style.visibility</p:attrName>
                                        </p:attrNameLst>
                                      </p:cBhvr>
                                      <p:to>
                                        <p:strVal val="hidden"/>
                                      </p:to>
                                    </p:set>
                                  </p:childTnLst>
                                </p:cTn>
                              </p:par>
                              <p:par>
                                <p:cTn id="20" presetID="8" presetClass="emph" presetSubtype="0" fill="hold" nodeType="withEffect">
                                  <p:stCondLst>
                                    <p:cond delay="0"/>
                                  </p:stCondLst>
                                  <p:childTnLst>
                                    <p:animRot by="-21600000">
                                      <p:cBhvr>
                                        <p:cTn id="21" dur="1000" fill="hold"/>
                                        <p:tgtEl>
                                          <p:spTgt spid="15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p:nvPr/>
        </p:nvSpPr>
        <p:spPr>
          <a:xfrm>
            <a:off x="1397001" y="4597402"/>
            <a:ext cx="4851401" cy="2013372"/>
          </a:xfrm>
          <a:prstGeom prst="rect">
            <a:avLst/>
          </a:prstGeom>
          <a:noFill/>
          <a:ln>
            <a:noFill/>
          </a:ln>
        </p:spPr>
        <p:txBody>
          <a:bodyPr spcFirstLastPara="1" wrap="square" lIns="0" tIns="0" rIns="0" bIns="0" anchor="t" anchorCtr="0">
            <a:noAutofit/>
          </a:bodyPr>
          <a:lstStyle/>
          <a:p>
            <a:pPr marL="78099" marR="0" lvl="0" indent="0" algn="l" rtl="0">
              <a:lnSpc>
                <a:spcPct val="103571"/>
              </a:lnSpc>
              <a:spcBef>
                <a:spcPts val="0"/>
              </a:spcBef>
              <a:spcAft>
                <a:spcPts val="0"/>
              </a:spcAft>
              <a:buNone/>
            </a:pPr>
            <a:r>
              <a:rPr lang="en-US" sz="2800" b="0" i="0" u="sng" strike="noStrike" cap="none" dirty="0">
                <a:solidFill>
                  <a:schemeClr val="accent1"/>
                </a:solidFill>
                <a:latin typeface="Arial"/>
                <a:ea typeface="Arial"/>
                <a:cs typeface="Arial"/>
                <a:sym typeface="Arial"/>
              </a:rPr>
              <a:t>Surface traits</a:t>
            </a:r>
            <a:r>
              <a:rPr lang="en-US" sz="2800" b="0" i="0" u="none" strike="noStrike" cap="none" dirty="0">
                <a:solidFill>
                  <a:schemeClr val="accent1"/>
                </a:solidFill>
                <a:sym typeface="Arial"/>
              </a:rPr>
              <a:t> - obvious traits, (tidiness, friendliness)</a:t>
            </a:r>
            <a:endParaRPr dirty="0">
              <a:solidFill>
                <a:schemeClr val="accent1"/>
              </a:solidFill>
            </a:endParaRPr>
          </a:p>
          <a:p>
            <a:pPr marL="78099" marR="0" lvl="0" indent="0" algn="l" rtl="0">
              <a:lnSpc>
                <a:spcPct val="146428"/>
              </a:lnSpc>
              <a:spcBef>
                <a:spcPts val="0"/>
              </a:spcBef>
              <a:spcAft>
                <a:spcPts val="0"/>
              </a:spcAft>
              <a:buNone/>
            </a:pPr>
            <a:endParaRPr sz="2800" b="0" i="0" u="none" strike="noStrike" cap="none" dirty="0">
              <a:solidFill>
                <a:schemeClr val="accent1"/>
              </a:solidFill>
              <a:latin typeface="Arial"/>
              <a:ea typeface="Arial"/>
              <a:cs typeface="Arial"/>
              <a:sym typeface="Arial"/>
            </a:endParaRPr>
          </a:p>
          <a:p>
            <a:pPr marL="78099" marR="0" lvl="0" indent="0" algn="l" rtl="0">
              <a:lnSpc>
                <a:spcPct val="103571"/>
              </a:lnSpc>
              <a:spcBef>
                <a:spcPts val="0"/>
              </a:spcBef>
              <a:spcAft>
                <a:spcPts val="0"/>
              </a:spcAft>
              <a:buNone/>
            </a:pPr>
            <a:r>
              <a:rPr lang="en-US" sz="2800" b="0" i="0" u="sng" strike="noStrike" cap="none" dirty="0">
                <a:solidFill>
                  <a:schemeClr val="accent1"/>
                </a:solidFill>
                <a:latin typeface="Arial"/>
                <a:ea typeface="Arial"/>
                <a:cs typeface="Arial"/>
                <a:sym typeface="Arial"/>
              </a:rPr>
              <a:t>Source traits</a:t>
            </a:r>
            <a:r>
              <a:rPr lang="en-US" sz="2800" b="0" i="0" u="none" strike="noStrike" cap="none" dirty="0">
                <a:solidFill>
                  <a:schemeClr val="accent1"/>
                </a:solidFill>
                <a:latin typeface="Arial"/>
                <a:ea typeface="Arial"/>
                <a:cs typeface="Arial"/>
                <a:sym typeface="Arial"/>
              </a:rPr>
              <a:t> - underlying </a:t>
            </a:r>
            <a:r>
              <a:rPr lang="en-US" sz="2800" b="0" i="0" u="none" strike="noStrike" cap="none" dirty="0">
                <a:solidFill>
                  <a:srgbClr val="FFFFFF"/>
                </a:solidFill>
                <a:latin typeface="Arial"/>
                <a:ea typeface="Arial"/>
                <a:cs typeface="Arial"/>
                <a:sym typeface="Arial"/>
              </a:rPr>
              <a:t>traits that cause surface traits.</a:t>
            </a:r>
            <a:endParaRPr dirty="0"/>
          </a:p>
        </p:txBody>
      </p:sp>
      <p:pic>
        <p:nvPicPr>
          <p:cNvPr id="164" name="Shape 164"/>
          <p:cNvPicPr preferRelativeResize="0"/>
          <p:nvPr/>
        </p:nvPicPr>
        <p:blipFill rotWithShape="1">
          <a:blip r:embed="rId3">
            <a:alphaModFix/>
          </a:blip>
          <a:srcRect/>
          <a:stretch/>
        </p:blipFill>
        <p:spPr>
          <a:xfrm>
            <a:off x="6248400" y="2019310"/>
            <a:ext cx="4292599" cy="5829301"/>
          </a:xfrm>
          <a:prstGeom prst="rect">
            <a:avLst/>
          </a:prstGeom>
          <a:noFill/>
          <a:ln>
            <a:noFill/>
          </a:ln>
          <a:effectLst>
            <a:outerShdw blurRad="177800" rotWithShape="0">
              <a:srgbClr val="FFFFFF"/>
            </a:outerShdw>
          </a:effectLst>
        </p:spPr>
      </p:pic>
      <p:sp>
        <p:nvSpPr>
          <p:cNvPr id="165" name="Shape 165"/>
          <p:cNvSpPr/>
          <p:nvPr/>
        </p:nvSpPr>
        <p:spPr>
          <a:xfrm>
            <a:off x="1447800" y="2743203"/>
            <a:ext cx="4749800" cy="1615827"/>
          </a:xfrm>
          <a:prstGeom prst="rect">
            <a:avLst/>
          </a:prstGeom>
          <a:noFill/>
          <a:ln>
            <a:noFill/>
          </a:ln>
        </p:spPr>
        <p:txBody>
          <a:bodyPr spcFirstLastPara="1" wrap="square" lIns="0" tIns="0" rIns="0" bIns="0" anchor="t" anchorCtr="0">
            <a:noAutofit/>
          </a:bodyPr>
          <a:lstStyle/>
          <a:p>
            <a:pPr marL="0" marR="0" lvl="0" indent="0" algn="l" rtl="0">
              <a:lnSpc>
                <a:spcPct val="116666"/>
              </a:lnSpc>
              <a:spcBef>
                <a:spcPts val="0"/>
              </a:spcBef>
              <a:spcAft>
                <a:spcPts val="0"/>
              </a:spcAft>
              <a:buNone/>
            </a:pPr>
            <a:r>
              <a:rPr lang="en-US" sz="3600" b="0" i="0" u="none" strike="noStrike" cap="none" dirty="0">
                <a:solidFill>
                  <a:schemeClr val="accent1"/>
                </a:solidFill>
                <a:sym typeface="Arial"/>
              </a:rPr>
              <a:t>Identified 16 basic source traits for human personality</a:t>
            </a:r>
            <a:endParaRPr dirty="0">
              <a:solidFill>
                <a:schemeClr val="accent1"/>
              </a:solidFill>
            </a:endParaRPr>
          </a:p>
        </p:txBody>
      </p:sp>
      <p:pic>
        <p:nvPicPr>
          <p:cNvPr id="166" name="Shape 166"/>
          <p:cNvPicPr preferRelativeResize="0"/>
          <p:nvPr/>
        </p:nvPicPr>
        <p:blipFill rotWithShape="1">
          <a:blip r:embed="rId4">
            <a:alphaModFix/>
          </a:blip>
          <a:srcRect/>
          <a:stretch/>
        </p:blipFill>
        <p:spPr>
          <a:xfrm>
            <a:off x="431801" y="7746999"/>
            <a:ext cx="1612900" cy="1562101"/>
          </a:xfrm>
          <a:prstGeom prst="rect">
            <a:avLst/>
          </a:prstGeom>
          <a:noFill/>
          <a:ln>
            <a:noFill/>
          </a:ln>
          <a:effectLst>
            <a:outerShdw blurRad="127000" dist="228600" dir="2700000" rotWithShape="0">
              <a:srgbClr val="000000">
                <a:alpha val="74901"/>
              </a:srgbClr>
            </a:outerShdw>
          </a:effectLst>
        </p:spPr>
      </p:pic>
      <p:pic>
        <p:nvPicPr>
          <p:cNvPr id="167" name="Shape 167"/>
          <p:cNvPicPr preferRelativeResize="0"/>
          <p:nvPr/>
        </p:nvPicPr>
        <p:blipFill rotWithShape="1">
          <a:blip r:embed="rId4">
            <a:alphaModFix/>
          </a:blip>
          <a:srcRect/>
          <a:stretch/>
        </p:blipFill>
        <p:spPr>
          <a:xfrm>
            <a:off x="11499850" y="254003"/>
            <a:ext cx="1143000" cy="1106999"/>
          </a:xfrm>
          <a:prstGeom prst="rect">
            <a:avLst/>
          </a:prstGeom>
          <a:noFill/>
          <a:ln>
            <a:noFill/>
          </a:ln>
          <a:effectLst>
            <a:outerShdw blurRad="127000" dist="228600" dir="2700000" rotWithShape="0">
              <a:srgbClr val="000000">
                <a:alpha val="74901"/>
              </a:srgbClr>
            </a:outerShdw>
          </a:effectLst>
        </p:spPr>
      </p:pic>
      <p:pic>
        <p:nvPicPr>
          <p:cNvPr id="168" name="Shape 168" descr="C:\Users\beattwr\Dropbox\TPT\pics\Raymond Catell.png"/>
          <p:cNvPicPr preferRelativeResize="0"/>
          <p:nvPr/>
        </p:nvPicPr>
        <p:blipFill rotWithShape="1">
          <a:blip r:embed="rId5">
            <a:alphaModFix/>
          </a:blip>
          <a:srcRect/>
          <a:stretch/>
        </p:blipFill>
        <p:spPr>
          <a:xfrm rot="-120000">
            <a:off x="2039314" y="-355730"/>
            <a:ext cx="5940461" cy="113851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750"/>
                                        <p:tgtEl>
                                          <p:spTgt spid="165"/>
                                        </p:tgtEl>
                                      </p:cBhvr>
                                    </p:animEffect>
                                  </p:childTnLst>
                                </p:cTn>
                              </p:par>
                            </p:childTnLst>
                          </p:cTn>
                        </p:par>
                        <p:par>
                          <p:cTn id="8" fill="hold">
                            <p:stCondLst>
                              <p:cond delay="750"/>
                            </p:stCondLst>
                            <p:childTnLst>
                              <p:par>
                                <p:cTn id="9" presetID="10" presetClass="entr" presetSubtype="0" fill="hold" nodeType="afterEffect">
                                  <p:stCondLst>
                                    <p:cond delay="500"/>
                                  </p:stCondLst>
                                  <p:childTnLst>
                                    <p:set>
                                      <p:cBhvr>
                                        <p:cTn id="10" dur="1" fill="hold">
                                          <p:stCondLst>
                                            <p:cond delay="0"/>
                                          </p:stCondLst>
                                        </p:cTn>
                                        <p:tgtEl>
                                          <p:spTgt spid="164"/>
                                        </p:tgtEl>
                                        <p:attrNameLst>
                                          <p:attrName>style.visibility</p:attrName>
                                        </p:attrNameLst>
                                      </p:cBhvr>
                                      <p:to>
                                        <p:strVal val="visible"/>
                                      </p:to>
                                    </p:set>
                                    <p:animEffect transition="in" filter="fade">
                                      <p:cBhvr>
                                        <p:cTn id="11" dur="1000"/>
                                        <p:tgtEl>
                                          <p:spTgt spid="16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63"/>
                                        </p:tgtEl>
                                        <p:attrNameLst>
                                          <p:attrName>style.visibility</p:attrName>
                                        </p:attrNameLst>
                                      </p:cBhvr>
                                      <p:to>
                                        <p:strVal val="visible"/>
                                      </p:to>
                                    </p:set>
                                    <p:animEffect transition="in" filter="fade">
                                      <p:cBhvr>
                                        <p:cTn id="16" dur="2500"/>
                                        <p:tgtEl>
                                          <p:spTgt spid="163"/>
                                        </p:tgtEl>
                                      </p:cBhvr>
                                    </p:animEffect>
                                  </p:childTnLst>
                                </p:cTn>
                              </p:par>
                              <p:par>
                                <p:cTn id="17" presetID="8" presetClass="emph" presetSubtype="0" fill="hold" nodeType="withEffect">
                                  <p:stCondLst>
                                    <p:cond delay="0"/>
                                  </p:stCondLst>
                                  <p:childTnLst>
                                    <p:animRot by="-21600000">
                                      <p:cBhvr>
                                        <p:cTn id="18" dur="750" fill="hold"/>
                                        <p:tgtEl>
                                          <p:spTgt spid="166"/>
                                        </p:tgtEl>
                                        <p:attrNameLst>
                                          <p:attrName>r</p:attrName>
                                        </p:attrNameLst>
                                      </p:cBhvr>
                                    </p:animRot>
                                  </p:childTnLst>
                                </p:cTn>
                              </p:par>
                              <p:par>
                                <p:cTn id="19" presetID="8" presetClass="emph" presetSubtype="0" fill="hold" nodeType="withEffect">
                                  <p:stCondLst>
                                    <p:cond delay="0"/>
                                  </p:stCondLst>
                                  <p:childTnLst>
                                    <p:animRot by="-21600000">
                                      <p:cBhvr>
                                        <p:cTn id="20" dur="1000" fill="hold"/>
                                        <p:tgtEl>
                                          <p:spTgt spid="16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1132</Words>
  <Application>Microsoft Office PowerPoint</Application>
  <PresentationFormat>Custom</PresentationFormat>
  <Paragraphs>93</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Merriweather Sans</vt:lpstr>
      <vt:lpstr>Comic Sans MS</vt:lpstr>
      <vt:lpstr>Book Antiqua</vt:lpstr>
      <vt:lpstr>Gill Sans</vt:lpstr>
      <vt:lpstr>White</vt:lpstr>
      <vt:lpstr>Do Now:  Quick Write - Who are you more like your mother or father? Explain.</vt:lpstr>
      <vt:lpstr>Agenda and Learning Target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  Quick Write - Who are you more like your mother or father? Explain.</dc:title>
  <cp:lastModifiedBy>Patrick Ackerman</cp:lastModifiedBy>
  <cp:revision>1</cp:revision>
  <dcterms:modified xsi:type="dcterms:W3CDTF">2020-03-31T21:20:19Z</dcterms:modified>
</cp:coreProperties>
</file>