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58" r:id="rId11"/>
    <p:sldId id="257" r:id="rId12"/>
    <p:sldId id="270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9996-68F5-45AE-A65C-1C7C825EDFDD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29822-F956-41AA-AE4B-503424CC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DC10E-02DB-4B41-87D1-770CC49044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8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083A3-8ECE-481A-ACBF-FA3B69A482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4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F682E-63D0-42B8-B1DE-5430CBD60C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8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oldbook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9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771775" y="2130425"/>
            <a:ext cx="3240088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ln algn="ctr">
            <a:rou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80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0635E-DEB3-443B-8DC3-225D7C866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5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AA00-5571-4C15-B861-B2768F019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53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5E1F-0BE8-483D-AD8C-EDB4C981A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9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C921-77E7-463D-AEE7-7F7130C5E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61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D2E2-D0E5-4A96-9E48-EDDADC20B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7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791A-12A5-4A6D-B548-54AE3A938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4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0C0E-BE89-466A-ADC1-3D39C2E6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476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A3D5-7EA3-471C-AF59-CFE693D18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AF46-03EE-4F9F-9CBF-DAD3CF86C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7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C81A-14BD-4E5C-91CC-4BA14932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0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1854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410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8713-E893-4475-952D-02070F784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2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416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CF7F-1799-4D00-A485-78B9579A6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0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3522-728B-4B63-9940-36CA2F588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A023-07BF-4FCC-BEBC-3B19CACD9AC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20C7-AD51-433A-ABFD-14C7F211F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4" descr="oldboo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BCD1296-0760-4E4E-86E9-EF4CA197E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boTeS9Okak?t=2m24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xwrpNz2Arx8" TargetMode="External"/><Relationship Id="rId4" Type="http://schemas.openxmlformats.org/officeDocument/2006/relationships/hyperlink" Target="http://www.usdebtclock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War On Poverty</a:t>
            </a:r>
            <a:b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Opportunity Act of 1964</a:t>
            </a:r>
            <a:endParaRPr lang="en-US" sz="32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ThreeStoogesFont" pitchFamily="2" charset="0"/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696200" cy="4343400"/>
          </a:xfrm>
        </p:spPr>
        <p:txBody>
          <a:bodyPr>
            <a:normAutofit/>
          </a:bodyPr>
          <a:lstStyle/>
          <a:p>
            <a:pPr marL="457200" lvl="1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Provided $1 billion to develop a number of programs, including the ones below.</a:t>
            </a:r>
          </a:p>
          <a:p>
            <a:pPr marL="857250" lvl="1" indent="-342900" eaLnBrk="1" hangingPunct="1">
              <a:buClr>
                <a:schemeClr val="tx1"/>
              </a:buClr>
              <a:defRPr/>
            </a:pPr>
            <a:r>
              <a:rPr lang="en-US" sz="17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Job Corps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which provided employment for youths 16-21.</a:t>
            </a:r>
          </a:p>
          <a:p>
            <a:pPr marL="857250" lvl="1" indent="-342900" eaLnBrk="1" hangingPunct="1">
              <a:buClr>
                <a:schemeClr val="tx1"/>
              </a:buCl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Job training for unemployed adults.</a:t>
            </a:r>
          </a:p>
          <a:p>
            <a:pPr lvl="1" eaLnBrk="1" hangingPunct="1">
              <a:defRPr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 for employers to train low-skilled workers.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17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Start Program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intended to improve the early education of economically-challenged youngsters.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17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(Volunteers in Service to America)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 eaLnBrk="1" hangingPunct="1">
              <a:defRPr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17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Peace Corps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sent to depressed areas to aid in training, education, and establishing schools and other public institutions.</a:t>
            </a:r>
          </a:p>
          <a:p>
            <a:pPr marL="914400" lvl="2" indent="0" eaLnBrk="1" hangingPunct="1">
              <a:buClr>
                <a:schemeClr val="tx1"/>
              </a:buClr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16388" name="Picture 6" descr="http://www.capc-pensacola.org/Photos/abou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sitemaker.umich.edu/tucker.356/files/sub-head-st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2763"/>
            <a:ext cx="18462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rt of national debt by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6988"/>
            <a:ext cx="8404679" cy="44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8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D956-4E5D-4BD3-A25D-9832AF3F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us federal debt by president">
            <a:extLst>
              <a:ext uri="{FF2B5EF4-FFF2-40B4-BE49-F238E27FC236}">
                <a16:creationId xmlns:a16="http://schemas.microsoft.com/office/drawing/2014/main" id="{0F6F4345-0B2E-4957-A24D-A426B46314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3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1" y="659110"/>
            <a:ext cx="8179114" cy="57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2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Debt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825625"/>
            <a:ext cx="78377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Your groups task is to cut Great Society programs in in today’s budget. </a:t>
            </a:r>
          </a:p>
          <a:p>
            <a:pPr marL="0" indent="0">
              <a:buNone/>
            </a:pPr>
            <a:r>
              <a:rPr lang="en-US" dirty="0"/>
              <a:t>Today we spend 1,415, 700, 000,000. </a:t>
            </a:r>
          </a:p>
          <a:p>
            <a:pPr marL="0" indent="0">
              <a:buNone/>
            </a:pPr>
            <a:r>
              <a:rPr lang="en-US" dirty="0"/>
              <a:t>Your group needs to </a:t>
            </a:r>
            <a:r>
              <a:rPr lang="en-US" b="1" dirty="0"/>
              <a:t>cut 415.7 billion </a:t>
            </a:r>
            <a:r>
              <a:rPr lang="en-US" dirty="0"/>
              <a:t>dollars from the budget.</a:t>
            </a:r>
          </a:p>
          <a:p>
            <a:pPr marL="0" indent="0">
              <a:buNone/>
            </a:pPr>
            <a:r>
              <a:rPr lang="en-US" b="1" dirty="0"/>
              <a:t>On your worksheet List: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programs you will fund fully</a:t>
            </a:r>
          </a:p>
          <a:p>
            <a:pPr lvl="1"/>
            <a:r>
              <a:rPr lang="en-US" dirty="0"/>
              <a:t>The programs you are cutting funding from</a:t>
            </a:r>
          </a:p>
          <a:p>
            <a:pPr lvl="1"/>
            <a:r>
              <a:rPr lang="en-US" dirty="0"/>
              <a:t>The programs you are cutting completely</a:t>
            </a:r>
          </a:p>
          <a:p>
            <a:pPr marL="0" indent="0">
              <a:buNone/>
            </a:pPr>
            <a:r>
              <a:rPr lang="en-US" b="1" dirty="0"/>
              <a:t>Then color the pie chart with a key to highlight what you have done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6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War On Poverty</a:t>
            </a:r>
            <a:b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Medicare/ Medicaid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600200"/>
            <a:ext cx="5962650" cy="43434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Medicare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hospital insurance and certain post-hospital care for all Americans over the age of sixty-five.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Medicaid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Helped low income families pay for the costs of medical care.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6" descr="http://www.californiaprogressreport.com/medi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9812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Declare War On Poverty</a:t>
            </a:r>
            <a:b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</a:b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(Department of Housing &amp; Urban Development).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ThreeStoogesFont" pitchFamily="2" charset="0"/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4800600" cy="4419600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Headed by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Robert C. Weaver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the nation’s first African-American Cabinet member.</a:t>
            </a:r>
          </a:p>
          <a:p>
            <a:pPr lvl="1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Job was to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oversee housing requirements and standards for the poor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inspect urban areas, and develop programs intended to clean up cities.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5257800" y="5181600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Times New Roman" panose="02020603050405020304" pitchFamily="18" charset="0"/>
              </a:rPr>
              <a:t>Department Of Housing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Times New Roman" panose="02020603050405020304" pitchFamily="18" charset="0"/>
              </a:rPr>
              <a:t>Urban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http://www.reinvestology.com/wp-content/uploads/2008/11/hud-logo-small.jpg</a:t>
            </a:r>
          </a:p>
        </p:txBody>
      </p:sp>
      <p:pic>
        <p:nvPicPr>
          <p:cNvPr id="19461" name="Picture 6" descr="http://www.reinvestology.com/wp-content/uploads/2008/11/hud-logo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514600"/>
            <a:ext cx="27447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Environment</a:t>
            </a:r>
            <a:b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</a:b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Water/Air Quality Acts</a:t>
            </a:r>
            <a:endParaRPr lang="en-US" sz="200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ThreeStoogesFont" pitchFamily="2" charset="0"/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4800600" cy="441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 of Air &amp; Water Act</a:t>
            </a:r>
          </a:p>
          <a:p>
            <a:pPr lvl="1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Enacted to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up industrial centers, restore polluted waterways, and combat smog-laden air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1508" name="Picture 6" descr="http://3.bp.blogspot.com/_HebHJGR5JjI/SKrh9boFAKI/AAAAAAAAAPM/aODZaMu-FYQ/s400/Blin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Education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7416800" cy="31623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Elementary and Secondary Education Act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education aide to states based on the # of low income students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Education Act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financial assistance for college—Student loans, work study, and grants.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1" descr="LBJ 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467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Education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16800" cy="5105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Foundation of the Arts and Humanities</a:t>
            </a:r>
          </a:p>
          <a:p>
            <a:pPr lvl="1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Encouraged cultural and artistic development in America by providing grants to artists and writers, as well as programs to have new works displayed and disseminated to average Americans and schools.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Broadcasting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programing on T.V.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Safety Act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Education and safety standard for motor vehicles.</a:t>
            </a:r>
          </a:p>
        </p:txBody>
      </p:sp>
    </p:spTree>
    <p:extLst>
      <p:ext uri="{BB962C8B-B14F-4D97-AF65-F5344CB8AC3E}">
        <p14:creationId xmlns:p14="http://schemas.microsoft.com/office/powerpoint/2010/main" val="4973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ThreeStoogesFont" pitchFamily="2" charset="0"/>
              </a:rPr>
              <a:t>Immigration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16800" cy="51054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Ended the National Origins Quota System</a:t>
            </a:r>
          </a:p>
          <a:p>
            <a:pPr lvl="1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 immigration to people from the Middle East, Asia, Africa, and Eastern Europe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76600"/>
            <a:ext cx="7239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federal spending pie char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2013"/>
            <a:ext cx="7641979" cy="57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us-debt-graph-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350"/>
            <a:ext cx="34607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257800" y="3602038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3"/>
              </a:rPr>
              <a:t>Debt Video</a:t>
            </a:r>
            <a:endParaRPr lang="en-US" altLang="en-US" sz="18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257800" y="6858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4"/>
              </a:rPr>
              <a:t>debt clock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5"/>
              </a:rPr>
              <a:t>Increase my debt limit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03198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d Book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7266</TotalTime>
  <Words>446</Words>
  <Application>Microsoft Office PowerPoint</Application>
  <PresentationFormat>On-screen Show (4:3)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Copperplate Gothic Bold</vt:lpstr>
      <vt:lpstr>TheThreeStoogesFont</vt:lpstr>
      <vt:lpstr>Times New Roman</vt:lpstr>
      <vt:lpstr>Wingdings</vt:lpstr>
      <vt:lpstr>Office Theme</vt:lpstr>
      <vt:lpstr>Old Book</vt:lpstr>
      <vt:lpstr>War On Poverty Economic Opportunity Act of 1964</vt:lpstr>
      <vt:lpstr>War On Poverty Medicare/ Medicaid</vt:lpstr>
      <vt:lpstr>Declare War On Poverty HUD (Department of Housing &amp; Urban Development). </vt:lpstr>
      <vt:lpstr>Environment Water/Air Quality Acts</vt:lpstr>
      <vt:lpstr>Education</vt:lpstr>
      <vt:lpstr>Education</vt:lpstr>
      <vt:lpstr>Immigration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Today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Bello</dc:creator>
  <cp:lastModifiedBy>Patrick Ackerman</cp:lastModifiedBy>
  <cp:revision>13</cp:revision>
  <dcterms:created xsi:type="dcterms:W3CDTF">2017-02-21T18:29:09Z</dcterms:created>
  <dcterms:modified xsi:type="dcterms:W3CDTF">2020-02-26T17:50:30Z</dcterms:modified>
</cp:coreProperties>
</file>