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0" r:id="rId1"/>
  </p:sldMasterIdLst>
  <p:notesMasterIdLst>
    <p:notesMasterId r:id="rId25"/>
  </p:notes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7010400" cy="9296400"/>
  <p:embeddedFontLst>
    <p:embeddedFont>
      <p:font typeface="Amatic SC" panose="020B0604020202020204" charset="-79"/>
      <p:regular r:id="rId26"/>
      <p:bold r:id="rId27"/>
    </p:embeddedFont>
    <p:embeddedFont>
      <p:font typeface="Muli" panose="020B0604020202020204" charset="0"/>
      <p:regular r:id="rId28"/>
      <p:bold r:id="rId29"/>
      <p:italic r:id="rId30"/>
      <p:boldItalic r:id="rId31"/>
    </p:embeddedFont>
    <p:embeddedFont>
      <p:font typeface="Muli Light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2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9" name="Shape 2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17200" y="153633"/>
            <a:ext cx="8909700" cy="6550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9419" y="2355"/>
                </a:moveTo>
                <a:lnTo>
                  <a:pt x="19419" y="2355"/>
                </a:lnTo>
                <a:lnTo>
                  <a:pt x="19419" y="2355"/>
                </a:lnTo>
                <a:close/>
                <a:moveTo>
                  <a:pt x="19419" y="2355"/>
                </a:moveTo>
                <a:lnTo>
                  <a:pt x="19347" y="2575"/>
                </a:lnTo>
                <a:lnTo>
                  <a:pt x="19357" y="2547"/>
                </a:lnTo>
                <a:lnTo>
                  <a:pt x="19419" y="2355"/>
                </a:lnTo>
                <a:close/>
                <a:moveTo>
                  <a:pt x="19347" y="2575"/>
                </a:moveTo>
                <a:lnTo>
                  <a:pt x="19347" y="2575"/>
                </a:lnTo>
                <a:lnTo>
                  <a:pt x="19347" y="2575"/>
                </a:lnTo>
                <a:close/>
                <a:moveTo>
                  <a:pt x="48991" y="262"/>
                </a:moveTo>
                <a:lnTo>
                  <a:pt x="48919" y="304"/>
                </a:lnTo>
                <a:lnTo>
                  <a:pt x="48799" y="393"/>
                </a:lnTo>
                <a:lnTo>
                  <a:pt x="48511" y="698"/>
                </a:lnTo>
                <a:lnTo>
                  <a:pt x="48173" y="1178"/>
                </a:lnTo>
                <a:lnTo>
                  <a:pt x="47836" y="1659"/>
                </a:lnTo>
                <a:lnTo>
                  <a:pt x="47523" y="2182"/>
                </a:lnTo>
                <a:lnTo>
                  <a:pt x="47139" y="2835"/>
                </a:lnTo>
                <a:lnTo>
                  <a:pt x="47090" y="2967"/>
                </a:lnTo>
                <a:lnTo>
                  <a:pt x="47090" y="3011"/>
                </a:lnTo>
                <a:lnTo>
                  <a:pt x="47115" y="3011"/>
                </a:lnTo>
                <a:lnTo>
                  <a:pt x="47235" y="2967"/>
                </a:lnTo>
                <a:lnTo>
                  <a:pt x="47380" y="2835"/>
                </a:lnTo>
                <a:lnTo>
                  <a:pt x="47692" y="2575"/>
                </a:lnTo>
                <a:lnTo>
                  <a:pt x="47885" y="2355"/>
                </a:lnTo>
                <a:lnTo>
                  <a:pt x="48173" y="2008"/>
                </a:lnTo>
                <a:lnTo>
                  <a:pt x="48583" y="1483"/>
                </a:lnTo>
                <a:lnTo>
                  <a:pt x="48775" y="1221"/>
                </a:lnTo>
                <a:lnTo>
                  <a:pt x="48919" y="916"/>
                </a:lnTo>
                <a:lnTo>
                  <a:pt x="49039" y="653"/>
                </a:lnTo>
                <a:lnTo>
                  <a:pt x="49064" y="567"/>
                </a:lnTo>
                <a:lnTo>
                  <a:pt x="49088" y="435"/>
                </a:lnTo>
                <a:lnTo>
                  <a:pt x="49064" y="304"/>
                </a:lnTo>
                <a:lnTo>
                  <a:pt x="48991" y="262"/>
                </a:lnTo>
                <a:close/>
                <a:moveTo>
                  <a:pt x="34746" y="3271"/>
                </a:moveTo>
                <a:lnTo>
                  <a:pt x="34723" y="3403"/>
                </a:lnTo>
                <a:lnTo>
                  <a:pt x="34746" y="3316"/>
                </a:lnTo>
                <a:lnTo>
                  <a:pt x="34746" y="3271"/>
                </a:lnTo>
                <a:close/>
                <a:moveTo>
                  <a:pt x="44636" y="349"/>
                </a:moveTo>
                <a:lnTo>
                  <a:pt x="44563" y="393"/>
                </a:lnTo>
                <a:lnTo>
                  <a:pt x="44443" y="480"/>
                </a:lnTo>
                <a:lnTo>
                  <a:pt x="44348" y="653"/>
                </a:lnTo>
                <a:lnTo>
                  <a:pt x="44083" y="1092"/>
                </a:lnTo>
                <a:lnTo>
                  <a:pt x="43818" y="1659"/>
                </a:lnTo>
                <a:lnTo>
                  <a:pt x="43337" y="2793"/>
                </a:lnTo>
                <a:lnTo>
                  <a:pt x="43120" y="3403"/>
                </a:lnTo>
                <a:lnTo>
                  <a:pt x="43457" y="2880"/>
                </a:lnTo>
                <a:lnTo>
                  <a:pt x="44035" y="1964"/>
                </a:lnTo>
                <a:lnTo>
                  <a:pt x="44323" y="1483"/>
                </a:lnTo>
                <a:lnTo>
                  <a:pt x="44563" y="1003"/>
                </a:lnTo>
                <a:lnTo>
                  <a:pt x="44660" y="829"/>
                </a:lnTo>
                <a:lnTo>
                  <a:pt x="44708" y="653"/>
                </a:lnTo>
                <a:lnTo>
                  <a:pt x="44733" y="522"/>
                </a:lnTo>
                <a:lnTo>
                  <a:pt x="44708" y="435"/>
                </a:lnTo>
                <a:lnTo>
                  <a:pt x="44636" y="349"/>
                </a:lnTo>
                <a:close/>
                <a:moveTo>
                  <a:pt x="28899" y="567"/>
                </a:moveTo>
                <a:lnTo>
                  <a:pt x="28804" y="611"/>
                </a:lnTo>
                <a:lnTo>
                  <a:pt x="28682" y="742"/>
                </a:lnTo>
                <a:lnTo>
                  <a:pt x="28587" y="960"/>
                </a:lnTo>
                <a:lnTo>
                  <a:pt x="28491" y="1178"/>
                </a:lnTo>
                <a:lnTo>
                  <a:pt x="28274" y="1746"/>
                </a:lnTo>
                <a:lnTo>
                  <a:pt x="28106" y="2355"/>
                </a:lnTo>
                <a:lnTo>
                  <a:pt x="27986" y="2880"/>
                </a:lnTo>
                <a:lnTo>
                  <a:pt x="27864" y="3403"/>
                </a:lnTo>
                <a:lnTo>
                  <a:pt x="28154" y="2967"/>
                </a:lnTo>
                <a:lnTo>
                  <a:pt x="28611" y="2137"/>
                </a:lnTo>
                <a:lnTo>
                  <a:pt x="28852" y="1659"/>
                </a:lnTo>
                <a:lnTo>
                  <a:pt x="29020" y="1265"/>
                </a:lnTo>
                <a:lnTo>
                  <a:pt x="29067" y="1092"/>
                </a:lnTo>
                <a:lnTo>
                  <a:pt x="29116" y="916"/>
                </a:lnTo>
                <a:lnTo>
                  <a:pt x="29116" y="785"/>
                </a:lnTo>
                <a:lnTo>
                  <a:pt x="29092" y="698"/>
                </a:lnTo>
                <a:lnTo>
                  <a:pt x="28996" y="567"/>
                </a:lnTo>
                <a:close/>
                <a:moveTo>
                  <a:pt x="43120" y="3403"/>
                </a:moveTo>
                <a:lnTo>
                  <a:pt x="43120" y="3403"/>
                </a:lnTo>
                <a:lnTo>
                  <a:pt x="43120" y="3403"/>
                </a:lnTo>
                <a:close/>
                <a:moveTo>
                  <a:pt x="86408" y="567"/>
                </a:moveTo>
                <a:lnTo>
                  <a:pt x="86313" y="611"/>
                </a:lnTo>
                <a:lnTo>
                  <a:pt x="86192" y="742"/>
                </a:lnTo>
                <a:lnTo>
                  <a:pt x="86095" y="960"/>
                </a:lnTo>
                <a:lnTo>
                  <a:pt x="86000" y="1178"/>
                </a:lnTo>
                <a:lnTo>
                  <a:pt x="85807" y="1746"/>
                </a:lnTo>
                <a:lnTo>
                  <a:pt x="85638" y="2355"/>
                </a:lnTo>
                <a:lnTo>
                  <a:pt x="85494" y="2880"/>
                </a:lnTo>
                <a:lnTo>
                  <a:pt x="85398" y="3403"/>
                </a:lnTo>
                <a:lnTo>
                  <a:pt x="85662" y="2967"/>
                </a:lnTo>
                <a:lnTo>
                  <a:pt x="86143" y="2137"/>
                </a:lnTo>
                <a:lnTo>
                  <a:pt x="86360" y="1659"/>
                </a:lnTo>
                <a:lnTo>
                  <a:pt x="86528" y="1265"/>
                </a:lnTo>
                <a:lnTo>
                  <a:pt x="86601" y="1092"/>
                </a:lnTo>
                <a:lnTo>
                  <a:pt x="86625" y="916"/>
                </a:lnTo>
                <a:lnTo>
                  <a:pt x="86625" y="785"/>
                </a:lnTo>
                <a:lnTo>
                  <a:pt x="86601" y="698"/>
                </a:lnTo>
                <a:lnTo>
                  <a:pt x="86505" y="567"/>
                </a:lnTo>
                <a:close/>
                <a:moveTo>
                  <a:pt x="47523" y="829"/>
                </a:moveTo>
                <a:lnTo>
                  <a:pt x="47403" y="871"/>
                </a:lnTo>
                <a:lnTo>
                  <a:pt x="47283" y="1003"/>
                </a:lnTo>
                <a:lnTo>
                  <a:pt x="46970" y="1396"/>
                </a:lnTo>
                <a:lnTo>
                  <a:pt x="46657" y="1877"/>
                </a:lnTo>
                <a:lnTo>
                  <a:pt x="46056" y="2880"/>
                </a:lnTo>
                <a:lnTo>
                  <a:pt x="45719" y="3447"/>
                </a:lnTo>
                <a:lnTo>
                  <a:pt x="46104" y="3053"/>
                </a:lnTo>
                <a:lnTo>
                  <a:pt x="46825" y="2313"/>
                </a:lnTo>
                <a:lnTo>
                  <a:pt x="47187" y="1877"/>
                </a:lnTo>
                <a:lnTo>
                  <a:pt x="47500" y="1483"/>
                </a:lnTo>
                <a:lnTo>
                  <a:pt x="47595" y="1310"/>
                </a:lnTo>
                <a:lnTo>
                  <a:pt x="47668" y="1134"/>
                </a:lnTo>
                <a:lnTo>
                  <a:pt x="47716" y="1003"/>
                </a:lnTo>
                <a:lnTo>
                  <a:pt x="47692" y="916"/>
                </a:lnTo>
                <a:lnTo>
                  <a:pt x="47620" y="829"/>
                </a:lnTo>
                <a:close/>
                <a:moveTo>
                  <a:pt x="79455" y="785"/>
                </a:moveTo>
                <a:lnTo>
                  <a:pt x="79333" y="871"/>
                </a:lnTo>
                <a:lnTo>
                  <a:pt x="79213" y="960"/>
                </a:lnTo>
                <a:lnTo>
                  <a:pt x="79118" y="1134"/>
                </a:lnTo>
                <a:lnTo>
                  <a:pt x="78901" y="1570"/>
                </a:lnTo>
                <a:lnTo>
                  <a:pt x="78708" y="2050"/>
                </a:lnTo>
                <a:lnTo>
                  <a:pt x="78564" y="2575"/>
                </a:lnTo>
                <a:lnTo>
                  <a:pt x="78444" y="3011"/>
                </a:lnTo>
                <a:lnTo>
                  <a:pt x="78372" y="3316"/>
                </a:lnTo>
                <a:lnTo>
                  <a:pt x="78372" y="3447"/>
                </a:lnTo>
                <a:lnTo>
                  <a:pt x="78515" y="3271"/>
                </a:lnTo>
                <a:lnTo>
                  <a:pt x="78708" y="2967"/>
                </a:lnTo>
                <a:lnTo>
                  <a:pt x="78950" y="2575"/>
                </a:lnTo>
                <a:lnTo>
                  <a:pt x="79190" y="2095"/>
                </a:lnTo>
                <a:lnTo>
                  <a:pt x="79406" y="1614"/>
                </a:lnTo>
                <a:lnTo>
                  <a:pt x="79551" y="1221"/>
                </a:lnTo>
                <a:lnTo>
                  <a:pt x="79598" y="1047"/>
                </a:lnTo>
                <a:lnTo>
                  <a:pt x="79598" y="916"/>
                </a:lnTo>
                <a:lnTo>
                  <a:pt x="79598" y="829"/>
                </a:lnTo>
                <a:lnTo>
                  <a:pt x="79551" y="785"/>
                </a:lnTo>
                <a:close/>
                <a:moveTo>
                  <a:pt x="21922" y="785"/>
                </a:moveTo>
                <a:lnTo>
                  <a:pt x="21825" y="871"/>
                </a:lnTo>
                <a:lnTo>
                  <a:pt x="21704" y="960"/>
                </a:lnTo>
                <a:lnTo>
                  <a:pt x="21584" y="1134"/>
                </a:lnTo>
                <a:lnTo>
                  <a:pt x="21392" y="1570"/>
                </a:lnTo>
                <a:lnTo>
                  <a:pt x="21199" y="2050"/>
                </a:lnTo>
                <a:lnTo>
                  <a:pt x="21031" y="2575"/>
                </a:lnTo>
                <a:lnTo>
                  <a:pt x="20934" y="3011"/>
                </a:lnTo>
                <a:lnTo>
                  <a:pt x="20863" y="3316"/>
                </a:lnTo>
                <a:lnTo>
                  <a:pt x="20863" y="3447"/>
                </a:lnTo>
                <a:lnTo>
                  <a:pt x="20983" y="3271"/>
                </a:lnTo>
                <a:lnTo>
                  <a:pt x="21199" y="2967"/>
                </a:lnTo>
                <a:lnTo>
                  <a:pt x="21439" y="2575"/>
                </a:lnTo>
                <a:lnTo>
                  <a:pt x="21681" y="2095"/>
                </a:lnTo>
                <a:lnTo>
                  <a:pt x="21874" y="1614"/>
                </a:lnTo>
                <a:lnTo>
                  <a:pt x="22042" y="1221"/>
                </a:lnTo>
                <a:lnTo>
                  <a:pt x="22065" y="1047"/>
                </a:lnTo>
                <a:lnTo>
                  <a:pt x="22090" y="916"/>
                </a:lnTo>
                <a:lnTo>
                  <a:pt x="22090" y="829"/>
                </a:lnTo>
                <a:lnTo>
                  <a:pt x="22042" y="785"/>
                </a:lnTo>
                <a:close/>
                <a:moveTo>
                  <a:pt x="59747" y="698"/>
                </a:moveTo>
                <a:lnTo>
                  <a:pt x="59676" y="742"/>
                </a:lnTo>
                <a:lnTo>
                  <a:pt x="59603" y="829"/>
                </a:lnTo>
                <a:lnTo>
                  <a:pt x="59531" y="1003"/>
                </a:lnTo>
                <a:lnTo>
                  <a:pt x="59362" y="1439"/>
                </a:lnTo>
                <a:lnTo>
                  <a:pt x="59194" y="2008"/>
                </a:lnTo>
                <a:lnTo>
                  <a:pt x="59049" y="2575"/>
                </a:lnTo>
                <a:lnTo>
                  <a:pt x="58953" y="3053"/>
                </a:lnTo>
                <a:lnTo>
                  <a:pt x="58905" y="3360"/>
                </a:lnTo>
                <a:lnTo>
                  <a:pt x="58905" y="3447"/>
                </a:lnTo>
                <a:lnTo>
                  <a:pt x="58929" y="3447"/>
                </a:lnTo>
                <a:lnTo>
                  <a:pt x="59146" y="2967"/>
                </a:lnTo>
                <a:lnTo>
                  <a:pt x="59506" y="2137"/>
                </a:lnTo>
                <a:lnTo>
                  <a:pt x="59676" y="1659"/>
                </a:lnTo>
                <a:lnTo>
                  <a:pt x="59796" y="1265"/>
                </a:lnTo>
                <a:lnTo>
                  <a:pt x="59844" y="916"/>
                </a:lnTo>
                <a:lnTo>
                  <a:pt x="59844" y="829"/>
                </a:lnTo>
                <a:lnTo>
                  <a:pt x="59819" y="742"/>
                </a:lnTo>
                <a:lnTo>
                  <a:pt x="59747" y="698"/>
                </a:lnTo>
                <a:close/>
                <a:moveTo>
                  <a:pt x="78372" y="3447"/>
                </a:moveTo>
                <a:lnTo>
                  <a:pt x="78372" y="3447"/>
                </a:lnTo>
                <a:lnTo>
                  <a:pt x="78372" y="3447"/>
                </a:lnTo>
                <a:close/>
                <a:moveTo>
                  <a:pt x="26108" y="871"/>
                </a:moveTo>
                <a:lnTo>
                  <a:pt x="26035" y="960"/>
                </a:lnTo>
                <a:lnTo>
                  <a:pt x="25940" y="1092"/>
                </a:lnTo>
                <a:lnTo>
                  <a:pt x="25747" y="1439"/>
                </a:lnTo>
                <a:lnTo>
                  <a:pt x="25555" y="1919"/>
                </a:lnTo>
                <a:lnTo>
                  <a:pt x="25362" y="2444"/>
                </a:lnTo>
                <a:lnTo>
                  <a:pt x="25194" y="2922"/>
                </a:lnTo>
                <a:lnTo>
                  <a:pt x="25097" y="3316"/>
                </a:lnTo>
                <a:lnTo>
                  <a:pt x="25049" y="3534"/>
                </a:lnTo>
                <a:lnTo>
                  <a:pt x="25074" y="3534"/>
                </a:lnTo>
                <a:lnTo>
                  <a:pt x="25146" y="3447"/>
                </a:lnTo>
                <a:lnTo>
                  <a:pt x="25362" y="3098"/>
                </a:lnTo>
                <a:lnTo>
                  <a:pt x="25699" y="2531"/>
                </a:lnTo>
                <a:lnTo>
                  <a:pt x="25867" y="2226"/>
                </a:lnTo>
                <a:lnTo>
                  <a:pt x="26084" y="1788"/>
                </a:lnTo>
                <a:lnTo>
                  <a:pt x="26180" y="1528"/>
                </a:lnTo>
                <a:lnTo>
                  <a:pt x="26252" y="1310"/>
                </a:lnTo>
                <a:lnTo>
                  <a:pt x="26252" y="1092"/>
                </a:lnTo>
                <a:lnTo>
                  <a:pt x="26252" y="1003"/>
                </a:lnTo>
                <a:lnTo>
                  <a:pt x="26228" y="916"/>
                </a:lnTo>
                <a:lnTo>
                  <a:pt x="26180" y="871"/>
                </a:lnTo>
                <a:close/>
                <a:moveTo>
                  <a:pt x="50074" y="960"/>
                </a:moveTo>
                <a:lnTo>
                  <a:pt x="49954" y="1003"/>
                </a:lnTo>
                <a:lnTo>
                  <a:pt x="49834" y="1221"/>
                </a:lnTo>
                <a:lnTo>
                  <a:pt x="49689" y="1439"/>
                </a:lnTo>
                <a:lnTo>
                  <a:pt x="49424" y="1919"/>
                </a:lnTo>
                <a:lnTo>
                  <a:pt x="49281" y="2226"/>
                </a:lnTo>
                <a:lnTo>
                  <a:pt x="49159" y="2531"/>
                </a:lnTo>
                <a:lnTo>
                  <a:pt x="48991" y="3011"/>
                </a:lnTo>
                <a:lnTo>
                  <a:pt x="48919" y="3271"/>
                </a:lnTo>
                <a:lnTo>
                  <a:pt x="48871" y="3447"/>
                </a:lnTo>
                <a:lnTo>
                  <a:pt x="48871" y="3534"/>
                </a:lnTo>
                <a:lnTo>
                  <a:pt x="48943" y="3534"/>
                </a:lnTo>
                <a:lnTo>
                  <a:pt x="49232" y="3098"/>
                </a:lnTo>
                <a:lnTo>
                  <a:pt x="49689" y="2355"/>
                </a:lnTo>
                <a:lnTo>
                  <a:pt x="49906" y="1919"/>
                </a:lnTo>
                <a:lnTo>
                  <a:pt x="50099" y="1528"/>
                </a:lnTo>
                <a:lnTo>
                  <a:pt x="50147" y="1352"/>
                </a:lnTo>
                <a:lnTo>
                  <a:pt x="50195" y="1221"/>
                </a:lnTo>
                <a:lnTo>
                  <a:pt x="50195" y="1092"/>
                </a:lnTo>
                <a:lnTo>
                  <a:pt x="50170" y="1003"/>
                </a:lnTo>
                <a:lnTo>
                  <a:pt x="50122" y="960"/>
                </a:lnTo>
                <a:close/>
                <a:moveTo>
                  <a:pt x="54237" y="349"/>
                </a:moveTo>
                <a:lnTo>
                  <a:pt x="54140" y="435"/>
                </a:lnTo>
                <a:lnTo>
                  <a:pt x="54020" y="567"/>
                </a:lnTo>
                <a:lnTo>
                  <a:pt x="53900" y="785"/>
                </a:lnTo>
                <a:lnTo>
                  <a:pt x="53780" y="1047"/>
                </a:lnTo>
                <a:lnTo>
                  <a:pt x="53564" y="1659"/>
                </a:lnTo>
                <a:lnTo>
                  <a:pt x="53347" y="2313"/>
                </a:lnTo>
                <a:lnTo>
                  <a:pt x="53179" y="2922"/>
                </a:lnTo>
                <a:lnTo>
                  <a:pt x="53009" y="3534"/>
                </a:lnTo>
                <a:lnTo>
                  <a:pt x="53299" y="3011"/>
                </a:lnTo>
                <a:lnTo>
                  <a:pt x="53828" y="2008"/>
                </a:lnTo>
                <a:lnTo>
                  <a:pt x="54069" y="1483"/>
                </a:lnTo>
                <a:lnTo>
                  <a:pt x="54285" y="1003"/>
                </a:lnTo>
                <a:lnTo>
                  <a:pt x="54430" y="611"/>
                </a:lnTo>
                <a:lnTo>
                  <a:pt x="54453" y="522"/>
                </a:lnTo>
                <a:lnTo>
                  <a:pt x="54453" y="435"/>
                </a:lnTo>
                <a:lnTo>
                  <a:pt x="54357" y="349"/>
                </a:lnTo>
                <a:close/>
                <a:moveTo>
                  <a:pt x="83618" y="871"/>
                </a:moveTo>
                <a:lnTo>
                  <a:pt x="83545" y="960"/>
                </a:lnTo>
                <a:lnTo>
                  <a:pt x="83473" y="1092"/>
                </a:lnTo>
                <a:lnTo>
                  <a:pt x="83281" y="1439"/>
                </a:lnTo>
                <a:lnTo>
                  <a:pt x="83063" y="1919"/>
                </a:lnTo>
                <a:lnTo>
                  <a:pt x="82871" y="2444"/>
                </a:lnTo>
                <a:lnTo>
                  <a:pt x="82727" y="2922"/>
                </a:lnTo>
                <a:lnTo>
                  <a:pt x="82607" y="3316"/>
                </a:lnTo>
                <a:lnTo>
                  <a:pt x="82558" y="3534"/>
                </a:lnTo>
                <a:lnTo>
                  <a:pt x="82607" y="3534"/>
                </a:lnTo>
                <a:lnTo>
                  <a:pt x="82655" y="3447"/>
                </a:lnTo>
                <a:lnTo>
                  <a:pt x="82895" y="3098"/>
                </a:lnTo>
                <a:lnTo>
                  <a:pt x="83233" y="2531"/>
                </a:lnTo>
                <a:lnTo>
                  <a:pt x="83376" y="2226"/>
                </a:lnTo>
                <a:lnTo>
                  <a:pt x="83593" y="1788"/>
                </a:lnTo>
                <a:lnTo>
                  <a:pt x="83689" y="1528"/>
                </a:lnTo>
                <a:lnTo>
                  <a:pt x="83761" y="1310"/>
                </a:lnTo>
                <a:lnTo>
                  <a:pt x="83786" y="1092"/>
                </a:lnTo>
                <a:lnTo>
                  <a:pt x="83761" y="1003"/>
                </a:lnTo>
                <a:lnTo>
                  <a:pt x="83738" y="916"/>
                </a:lnTo>
                <a:lnTo>
                  <a:pt x="83689" y="871"/>
                </a:lnTo>
                <a:close/>
                <a:moveTo>
                  <a:pt x="3779" y="349"/>
                </a:moveTo>
                <a:lnTo>
                  <a:pt x="3634" y="435"/>
                </a:lnTo>
                <a:lnTo>
                  <a:pt x="3489" y="522"/>
                </a:lnTo>
                <a:lnTo>
                  <a:pt x="3369" y="698"/>
                </a:lnTo>
                <a:lnTo>
                  <a:pt x="3273" y="871"/>
                </a:lnTo>
                <a:lnTo>
                  <a:pt x="3153" y="1092"/>
                </a:lnTo>
                <a:lnTo>
                  <a:pt x="3056" y="1310"/>
                </a:lnTo>
                <a:lnTo>
                  <a:pt x="2888" y="1832"/>
                </a:lnTo>
                <a:lnTo>
                  <a:pt x="2743" y="2355"/>
                </a:lnTo>
                <a:lnTo>
                  <a:pt x="2623" y="2880"/>
                </a:lnTo>
                <a:lnTo>
                  <a:pt x="2527" y="3271"/>
                </a:lnTo>
                <a:lnTo>
                  <a:pt x="2431" y="3578"/>
                </a:lnTo>
                <a:lnTo>
                  <a:pt x="2936" y="2531"/>
                </a:lnTo>
                <a:lnTo>
                  <a:pt x="3201" y="2050"/>
                </a:lnTo>
                <a:lnTo>
                  <a:pt x="3466" y="1570"/>
                </a:lnTo>
                <a:lnTo>
                  <a:pt x="3682" y="1221"/>
                </a:lnTo>
                <a:lnTo>
                  <a:pt x="3947" y="785"/>
                </a:lnTo>
                <a:lnTo>
                  <a:pt x="4019" y="611"/>
                </a:lnTo>
                <a:lnTo>
                  <a:pt x="4043" y="522"/>
                </a:lnTo>
                <a:lnTo>
                  <a:pt x="4043" y="435"/>
                </a:lnTo>
                <a:lnTo>
                  <a:pt x="4019" y="393"/>
                </a:lnTo>
                <a:lnTo>
                  <a:pt x="3971" y="349"/>
                </a:lnTo>
                <a:close/>
                <a:moveTo>
                  <a:pt x="61287" y="349"/>
                </a:moveTo>
                <a:lnTo>
                  <a:pt x="61143" y="435"/>
                </a:lnTo>
                <a:lnTo>
                  <a:pt x="61022" y="522"/>
                </a:lnTo>
                <a:lnTo>
                  <a:pt x="60902" y="698"/>
                </a:lnTo>
                <a:lnTo>
                  <a:pt x="60782" y="871"/>
                </a:lnTo>
                <a:lnTo>
                  <a:pt x="60662" y="1092"/>
                </a:lnTo>
                <a:lnTo>
                  <a:pt x="60589" y="1310"/>
                </a:lnTo>
                <a:lnTo>
                  <a:pt x="60421" y="1832"/>
                </a:lnTo>
                <a:lnTo>
                  <a:pt x="60277" y="2355"/>
                </a:lnTo>
                <a:lnTo>
                  <a:pt x="60157" y="2880"/>
                </a:lnTo>
                <a:lnTo>
                  <a:pt x="60036" y="3271"/>
                </a:lnTo>
                <a:lnTo>
                  <a:pt x="59939" y="3578"/>
                </a:lnTo>
                <a:lnTo>
                  <a:pt x="60445" y="2531"/>
                </a:lnTo>
                <a:lnTo>
                  <a:pt x="60710" y="2050"/>
                </a:lnTo>
                <a:lnTo>
                  <a:pt x="60975" y="1570"/>
                </a:lnTo>
                <a:lnTo>
                  <a:pt x="61190" y="1221"/>
                </a:lnTo>
                <a:lnTo>
                  <a:pt x="61455" y="785"/>
                </a:lnTo>
                <a:lnTo>
                  <a:pt x="61528" y="611"/>
                </a:lnTo>
                <a:lnTo>
                  <a:pt x="61552" y="522"/>
                </a:lnTo>
                <a:lnTo>
                  <a:pt x="61552" y="435"/>
                </a:lnTo>
                <a:lnTo>
                  <a:pt x="61528" y="393"/>
                </a:lnTo>
                <a:lnTo>
                  <a:pt x="61480" y="349"/>
                </a:lnTo>
                <a:close/>
                <a:moveTo>
                  <a:pt x="20814" y="131"/>
                </a:moveTo>
                <a:lnTo>
                  <a:pt x="20743" y="175"/>
                </a:lnTo>
                <a:lnTo>
                  <a:pt x="20574" y="349"/>
                </a:lnTo>
                <a:lnTo>
                  <a:pt x="20406" y="611"/>
                </a:lnTo>
                <a:lnTo>
                  <a:pt x="20116" y="1134"/>
                </a:lnTo>
                <a:lnTo>
                  <a:pt x="19923" y="1439"/>
                </a:lnTo>
                <a:lnTo>
                  <a:pt x="19635" y="2008"/>
                </a:lnTo>
                <a:lnTo>
                  <a:pt x="19467" y="2268"/>
                </a:lnTo>
                <a:lnTo>
                  <a:pt x="19357" y="2547"/>
                </a:lnTo>
                <a:lnTo>
                  <a:pt x="19250" y="2880"/>
                </a:lnTo>
                <a:lnTo>
                  <a:pt x="19178" y="3185"/>
                </a:lnTo>
                <a:lnTo>
                  <a:pt x="19130" y="3447"/>
                </a:lnTo>
                <a:lnTo>
                  <a:pt x="19130" y="3534"/>
                </a:lnTo>
                <a:lnTo>
                  <a:pt x="19130" y="3578"/>
                </a:lnTo>
                <a:lnTo>
                  <a:pt x="19178" y="3534"/>
                </a:lnTo>
                <a:lnTo>
                  <a:pt x="19250" y="3492"/>
                </a:lnTo>
                <a:lnTo>
                  <a:pt x="19635" y="2922"/>
                </a:lnTo>
                <a:lnTo>
                  <a:pt x="20261" y="1919"/>
                </a:lnTo>
                <a:lnTo>
                  <a:pt x="20574" y="1396"/>
                </a:lnTo>
                <a:lnTo>
                  <a:pt x="20814" y="916"/>
                </a:lnTo>
                <a:lnTo>
                  <a:pt x="20886" y="698"/>
                </a:lnTo>
                <a:lnTo>
                  <a:pt x="20959" y="522"/>
                </a:lnTo>
                <a:lnTo>
                  <a:pt x="20983" y="349"/>
                </a:lnTo>
                <a:lnTo>
                  <a:pt x="20959" y="217"/>
                </a:lnTo>
                <a:lnTo>
                  <a:pt x="20911" y="175"/>
                </a:lnTo>
                <a:lnTo>
                  <a:pt x="20863" y="131"/>
                </a:lnTo>
                <a:close/>
                <a:moveTo>
                  <a:pt x="45936" y="611"/>
                </a:moveTo>
                <a:lnTo>
                  <a:pt x="45816" y="653"/>
                </a:lnTo>
                <a:lnTo>
                  <a:pt x="45671" y="785"/>
                </a:lnTo>
                <a:lnTo>
                  <a:pt x="45551" y="960"/>
                </a:lnTo>
                <a:lnTo>
                  <a:pt x="45406" y="1178"/>
                </a:lnTo>
                <a:lnTo>
                  <a:pt x="45166" y="1614"/>
                </a:lnTo>
                <a:lnTo>
                  <a:pt x="44973" y="1964"/>
                </a:lnTo>
                <a:lnTo>
                  <a:pt x="44828" y="2355"/>
                </a:lnTo>
                <a:lnTo>
                  <a:pt x="44613" y="2922"/>
                </a:lnTo>
                <a:lnTo>
                  <a:pt x="44468" y="3447"/>
                </a:lnTo>
                <a:lnTo>
                  <a:pt x="44443" y="3578"/>
                </a:lnTo>
                <a:lnTo>
                  <a:pt x="44468" y="3578"/>
                </a:lnTo>
                <a:lnTo>
                  <a:pt x="45671" y="1746"/>
                </a:lnTo>
                <a:lnTo>
                  <a:pt x="45887" y="1439"/>
                </a:lnTo>
                <a:lnTo>
                  <a:pt x="46007" y="1221"/>
                </a:lnTo>
                <a:lnTo>
                  <a:pt x="46129" y="1047"/>
                </a:lnTo>
                <a:lnTo>
                  <a:pt x="46200" y="871"/>
                </a:lnTo>
                <a:lnTo>
                  <a:pt x="46200" y="785"/>
                </a:lnTo>
                <a:lnTo>
                  <a:pt x="46200" y="698"/>
                </a:lnTo>
                <a:lnTo>
                  <a:pt x="46176" y="653"/>
                </a:lnTo>
                <a:lnTo>
                  <a:pt x="46129" y="611"/>
                </a:lnTo>
                <a:close/>
                <a:moveTo>
                  <a:pt x="55536" y="611"/>
                </a:moveTo>
                <a:lnTo>
                  <a:pt x="55393" y="742"/>
                </a:lnTo>
                <a:lnTo>
                  <a:pt x="55248" y="960"/>
                </a:lnTo>
                <a:lnTo>
                  <a:pt x="55103" y="1221"/>
                </a:lnTo>
                <a:lnTo>
                  <a:pt x="54863" y="1788"/>
                </a:lnTo>
                <a:lnTo>
                  <a:pt x="54695" y="2182"/>
                </a:lnTo>
                <a:lnTo>
                  <a:pt x="54622" y="2531"/>
                </a:lnTo>
                <a:lnTo>
                  <a:pt x="54502" y="3098"/>
                </a:lnTo>
                <a:lnTo>
                  <a:pt x="54478" y="3360"/>
                </a:lnTo>
                <a:lnTo>
                  <a:pt x="54478" y="3534"/>
                </a:lnTo>
                <a:lnTo>
                  <a:pt x="54478" y="3578"/>
                </a:lnTo>
                <a:lnTo>
                  <a:pt x="54502" y="3578"/>
                </a:lnTo>
                <a:lnTo>
                  <a:pt x="54598" y="3492"/>
                </a:lnTo>
                <a:lnTo>
                  <a:pt x="54911" y="2880"/>
                </a:lnTo>
                <a:lnTo>
                  <a:pt x="55128" y="2444"/>
                </a:lnTo>
                <a:lnTo>
                  <a:pt x="55368" y="1964"/>
                </a:lnTo>
                <a:lnTo>
                  <a:pt x="55561" y="1483"/>
                </a:lnTo>
                <a:lnTo>
                  <a:pt x="55705" y="1092"/>
                </a:lnTo>
                <a:lnTo>
                  <a:pt x="55729" y="916"/>
                </a:lnTo>
                <a:lnTo>
                  <a:pt x="55753" y="785"/>
                </a:lnTo>
                <a:lnTo>
                  <a:pt x="55729" y="653"/>
                </a:lnTo>
                <a:lnTo>
                  <a:pt x="55656" y="611"/>
                </a:lnTo>
                <a:close/>
                <a:moveTo>
                  <a:pt x="59939" y="3578"/>
                </a:moveTo>
                <a:lnTo>
                  <a:pt x="59939" y="3578"/>
                </a:lnTo>
                <a:lnTo>
                  <a:pt x="59939" y="3578"/>
                </a:lnTo>
                <a:close/>
                <a:moveTo>
                  <a:pt x="78324" y="131"/>
                </a:moveTo>
                <a:lnTo>
                  <a:pt x="78252" y="175"/>
                </a:lnTo>
                <a:lnTo>
                  <a:pt x="78107" y="349"/>
                </a:lnTo>
                <a:lnTo>
                  <a:pt x="77939" y="611"/>
                </a:lnTo>
                <a:lnTo>
                  <a:pt x="77626" y="1134"/>
                </a:lnTo>
                <a:lnTo>
                  <a:pt x="77434" y="1439"/>
                </a:lnTo>
                <a:lnTo>
                  <a:pt x="77144" y="2008"/>
                </a:lnTo>
                <a:lnTo>
                  <a:pt x="77001" y="2268"/>
                </a:lnTo>
                <a:lnTo>
                  <a:pt x="76879" y="2575"/>
                </a:lnTo>
                <a:lnTo>
                  <a:pt x="76928" y="2355"/>
                </a:lnTo>
                <a:lnTo>
                  <a:pt x="76784" y="2880"/>
                </a:lnTo>
                <a:lnTo>
                  <a:pt x="76687" y="3185"/>
                </a:lnTo>
                <a:lnTo>
                  <a:pt x="76639" y="3447"/>
                </a:lnTo>
                <a:lnTo>
                  <a:pt x="76639" y="3534"/>
                </a:lnTo>
                <a:lnTo>
                  <a:pt x="76663" y="3578"/>
                </a:lnTo>
                <a:lnTo>
                  <a:pt x="76711" y="3534"/>
                </a:lnTo>
                <a:lnTo>
                  <a:pt x="76759" y="3492"/>
                </a:lnTo>
                <a:lnTo>
                  <a:pt x="77144" y="2922"/>
                </a:lnTo>
                <a:lnTo>
                  <a:pt x="77770" y="1919"/>
                </a:lnTo>
                <a:lnTo>
                  <a:pt x="78082" y="1396"/>
                </a:lnTo>
                <a:lnTo>
                  <a:pt x="78324" y="916"/>
                </a:lnTo>
                <a:lnTo>
                  <a:pt x="78420" y="698"/>
                </a:lnTo>
                <a:lnTo>
                  <a:pt x="78468" y="522"/>
                </a:lnTo>
                <a:lnTo>
                  <a:pt x="78492" y="349"/>
                </a:lnTo>
                <a:lnTo>
                  <a:pt x="78468" y="217"/>
                </a:lnTo>
                <a:lnTo>
                  <a:pt x="78444" y="175"/>
                </a:lnTo>
                <a:lnTo>
                  <a:pt x="78395" y="131"/>
                </a:lnTo>
                <a:close/>
                <a:moveTo>
                  <a:pt x="5174" y="567"/>
                </a:moveTo>
                <a:lnTo>
                  <a:pt x="5077" y="653"/>
                </a:lnTo>
                <a:lnTo>
                  <a:pt x="4957" y="785"/>
                </a:lnTo>
                <a:lnTo>
                  <a:pt x="4862" y="960"/>
                </a:lnTo>
                <a:lnTo>
                  <a:pt x="4644" y="1439"/>
                </a:lnTo>
                <a:lnTo>
                  <a:pt x="4427" y="2008"/>
                </a:lnTo>
                <a:lnTo>
                  <a:pt x="4236" y="2575"/>
                </a:lnTo>
                <a:lnTo>
                  <a:pt x="4091" y="3098"/>
                </a:lnTo>
                <a:lnTo>
                  <a:pt x="3922" y="3621"/>
                </a:lnTo>
                <a:lnTo>
                  <a:pt x="4259" y="3098"/>
                </a:lnTo>
                <a:lnTo>
                  <a:pt x="4549" y="2617"/>
                </a:lnTo>
                <a:lnTo>
                  <a:pt x="4812" y="2137"/>
                </a:lnTo>
                <a:lnTo>
                  <a:pt x="5077" y="1614"/>
                </a:lnTo>
                <a:lnTo>
                  <a:pt x="5270" y="1134"/>
                </a:lnTo>
                <a:lnTo>
                  <a:pt x="5318" y="960"/>
                </a:lnTo>
                <a:lnTo>
                  <a:pt x="5342" y="785"/>
                </a:lnTo>
                <a:lnTo>
                  <a:pt x="5318" y="653"/>
                </a:lnTo>
                <a:lnTo>
                  <a:pt x="5270" y="611"/>
                </a:lnTo>
                <a:lnTo>
                  <a:pt x="5174" y="567"/>
                </a:lnTo>
                <a:close/>
                <a:moveTo>
                  <a:pt x="52673" y="1047"/>
                </a:moveTo>
                <a:lnTo>
                  <a:pt x="52529" y="1092"/>
                </a:lnTo>
                <a:lnTo>
                  <a:pt x="52432" y="1134"/>
                </a:lnTo>
                <a:lnTo>
                  <a:pt x="52336" y="1265"/>
                </a:lnTo>
                <a:lnTo>
                  <a:pt x="52240" y="1396"/>
                </a:lnTo>
                <a:lnTo>
                  <a:pt x="52168" y="1614"/>
                </a:lnTo>
                <a:lnTo>
                  <a:pt x="52096" y="1788"/>
                </a:lnTo>
                <a:lnTo>
                  <a:pt x="51999" y="2226"/>
                </a:lnTo>
                <a:lnTo>
                  <a:pt x="51928" y="2704"/>
                </a:lnTo>
                <a:lnTo>
                  <a:pt x="51879" y="3142"/>
                </a:lnTo>
                <a:lnTo>
                  <a:pt x="51831" y="3447"/>
                </a:lnTo>
                <a:lnTo>
                  <a:pt x="51783" y="3621"/>
                </a:lnTo>
                <a:lnTo>
                  <a:pt x="51783" y="3621"/>
                </a:lnTo>
                <a:lnTo>
                  <a:pt x="52096" y="3053"/>
                </a:lnTo>
                <a:lnTo>
                  <a:pt x="52312" y="2617"/>
                </a:lnTo>
                <a:lnTo>
                  <a:pt x="52553" y="2182"/>
                </a:lnTo>
                <a:lnTo>
                  <a:pt x="52721" y="1788"/>
                </a:lnTo>
                <a:lnTo>
                  <a:pt x="52794" y="1570"/>
                </a:lnTo>
                <a:lnTo>
                  <a:pt x="52817" y="1396"/>
                </a:lnTo>
                <a:lnTo>
                  <a:pt x="52841" y="1265"/>
                </a:lnTo>
                <a:lnTo>
                  <a:pt x="52817" y="1178"/>
                </a:lnTo>
                <a:lnTo>
                  <a:pt x="52769" y="1092"/>
                </a:lnTo>
                <a:lnTo>
                  <a:pt x="52673" y="1047"/>
                </a:lnTo>
                <a:close/>
                <a:moveTo>
                  <a:pt x="62683" y="567"/>
                </a:moveTo>
                <a:lnTo>
                  <a:pt x="62586" y="653"/>
                </a:lnTo>
                <a:lnTo>
                  <a:pt x="62491" y="785"/>
                </a:lnTo>
                <a:lnTo>
                  <a:pt x="62370" y="960"/>
                </a:lnTo>
                <a:lnTo>
                  <a:pt x="62153" y="1439"/>
                </a:lnTo>
                <a:lnTo>
                  <a:pt x="61937" y="2008"/>
                </a:lnTo>
                <a:lnTo>
                  <a:pt x="61745" y="2575"/>
                </a:lnTo>
                <a:lnTo>
                  <a:pt x="61600" y="3098"/>
                </a:lnTo>
                <a:lnTo>
                  <a:pt x="61455" y="3621"/>
                </a:lnTo>
                <a:lnTo>
                  <a:pt x="61455" y="3621"/>
                </a:lnTo>
                <a:lnTo>
                  <a:pt x="61793" y="3098"/>
                </a:lnTo>
                <a:lnTo>
                  <a:pt x="62058" y="2617"/>
                </a:lnTo>
                <a:lnTo>
                  <a:pt x="62346" y="2137"/>
                </a:lnTo>
                <a:lnTo>
                  <a:pt x="62586" y="1614"/>
                </a:lnTo>
                <a:lnTo>
                  <a:pt x="62779" y="1134"/>
                </a:lnTo>
                <a:lnTo>
                  <a:pt x="62827" y="960"/>
                </a:lnTo>
                <a:lnTo>
                  <a:pt x="62851" y="785"/>
                </a:lnTo>
                <a:lnTo>
                  <a:pt x="62851" y="653"/>
                </a:lnTo>
                <a:lnTo>
                  <a:pt x="62779" y="611"/>
                </a:lnTo>
                <a:lnTo>
                  <a:pt x="62683" y="567"/>
                </a:lnTo>
                <a:close/>
                <a:moveTo>
                  <a:pt x="3922" y="3621"/>
                </a:moveTo>
                <a:lnTo>
                  <a:pt x="3922" y="3621"/>
                </a:lnTo>
                <a:lnTo>
                  <a:pt x="3922" y="3621"/>
                </a:lnTo>
                <a:close/>
                <a:moveTo>
                  <a:pt x="30608" y="393"/>
                </a:moveTo>
                <a:lnTo>
                  <a:pt x="30463" y="435"/>
                </a:lnTo>
                <a:lnTo>
                  <a:pt x="30343" y="567"/>
                </a:lnTo>
                <a:lnTo>
                  <a:pt x="30175" y="785"/>
                </a:lnTo>
                <a:lnTo>
                  <a:pt x="30030" y="1047"/>
                </a:lnTo>
                <a:lnTo>
                  <a:pt x="29693" y="1701"/>
                </a:lnTo>
                <a:lnTo>
                  <a:pt x="29405" y="2400"/>
                </a:lnTo>
                <a:lnTo>
                  <a:pt x="29164" y="3053"/>
                </a:lnTo>
                <a:lnTo>
                  <a:pt x="29020" y="3492"/>
                </a:lnTo>
                <a:lnTo>
                  <a:pt x="28996" y="3578"/>
                </a:lnTo>
                <a:lnTo>
                  <a:pt x="28996" y="3621"/>
                </a:lnTo>
                <a:lnTo>
                  <a:pt x="29164" y="3447"/>
                </a:lnTo>
                <a:lnTo>
                  <a:pt x="29405" y="3098"/>
                </a:lnTo>
                <a:lnTo>
                  <a:pt x="30006" y="2137"/>
                </a:lnTo>
                <a:lnTo>
                  <a:pt x="30318" y="1659"/>
                </a:lnTo>
                <a:lnTo>
                  <a:pt x="30583" y="1178"/>
                </a:lnTo>
                <a:lnTo>
                  <a:pt x="30728" y="785"/>
                </a:lnTo>
                <a:lnTo>
                  <a:pt x="30776" y="653"/>
                </a:lnTo>
                <a:lnTo>
                  <a:pt x="30776" y="567"/>
                </a:lnTo>
                <a:lnTo>
                  <a:pt x="30753" y="480"/>
                </a:lnTo>
                <a:lnTo>
                  <a:pt x="30704" y="435"/>
                </a:lnTo>
                <a:lnTo>
                  <a:pt x="30656" y="393"/>
                </a:lnTo>
                <a:close/>
                <a:moveTo>
                  <a:pt x="88117" y="393"/>
                </a:moveTo>
                <a:lnTo>
                  <a:pt x="87997" y="435"/>
                </a:lnTo>
                <a:lnTo>
                  <a:pt x="87852" y="567"/>
                </a:lnTo>
                <a:lnTo>
                  <a:pt x="87708" y="785"/>
                </a:lnTo>
                <a:lnTo>
                  <a:pt x="87539" y="1047"/>
                </a:lnTo>
                <a:lnTo>
                  <a:pt x="87226" y="1701"/>
                </a:lnTo>
                <a:lnTo>
                  <a:pt x="86914" y="2400"/>
                </a:lnTo>
                <a:lnTo>
                  <a:pt x="86673" y="3053"/>
                </a:lnTo>
                <a:lnTo>
                  <a:pt x="86528" y="3492"/>
                </a:lnTo>
                <a:lnTo>
                  <a:pt x="86505" y="3578"/>
                </a:lnTo>
                <a:lnTo>
                  <a:pt x="86505" y="3621"/>
                </a:lnTo>
                <a:lnTo>
                  <a:pt x="86528" y="3621"/>
                </a:lnTo>
                <a:lnTo>
                  <a:pt x="86673" y="3447"/>
                </a:lnTo>
                <a:lnTo>
                  <a:pt x="86914" y="3098"/>
                </a:lnTo>
                <a:lnTo>
                  <a:pt x="87539" y="2137"/>
                </a:lnTo>
                <a:lnTo>
                  <a:pt x="87829" y="1659"/>
                </a:lnTo>
                <a:lnTo>
                  <a:pt x="88092" y="1178"/>
                </a:lnTo>
                <a:lnTo>
                  <a:pt x="88262" y="785"/>
                </a:lnTo>
                <a:lnTo>
                  <a:pt x="88285" y="653"/>
                </a:lnTo>
                <a:lnTo>
                  <a:pt x="88285" y="567"/>
                </a:lnTo>
                <a:lnTo>
                  <a:pt x="88262" y="480"/>
                </a:lnTo>
                <a:lnTo>
                  <a:pt x="88214" y="435"/>
                </a:lnTo>
                <a:lnTo>
                  <a:pt x="88165" y="393"/>
                </a:lnTo>
                <a:close/>
                <a:moveTo>
                  <a:pt x="7965" y="653"/>
                </a:moveTo>
                <a:lnTo>
                  <a:pt x="7869" y="742"/>
                </a:lnTo>
                <a:lnTo>
                  <a:pt x="7749" y="916"/>
                </a:lnTo>
                <a:lnTo>
                  <a:pt x="7532" y="1352"/>
                </a:lnTo>
                <a:lnTo>
                  <a:pt x="7316" y="1919"/>
                </a:lnTo>
                <a:lnTo>
                  <a:pt x="7099" y="2531"/>
                </a:lnTo>
                <a:lnTo>
                  <a:pt x="6931" y="3098"/>
                </a:lnTo>
                <a:lnTo>
                  <a:pt x="6738" y="3710"/>
                </a:lnTo>
                <a:lnTo>
                  <a:pt x="7099" y="3185"/>
                </a:lnTo>
                <a:lnTo>
                  <a:pt x="7364" y="2793"/>
                </a:lnTo>
                <a:lnTo>
                  <a:pt x="7629" y="2313"/>
                </a:lnTo>
                <a:lnTo>
                  <a:pt x="7869" y="1877"/>
                </a:lnTo>
                <a:lnTo>
                  <a:pt x="8062" y="1439"/>
                </a:lnTo>
                <a:lnTo>
                  <a:pt x="8134" y="1221"/>
                </a:lnTo>
                <a:lnTo>
                  <a:pt x="8157" y="1047"/>
                </a:lnTo>
                <a:lnTo>
                  <a:pt x="8157" y="871"/>
                </a:lnTo>
                <a:lnTo>
                  <a:pt x="8109" y="742"/>
                </a:lnTo>
                <a:lnTo>
                  <a:pt x="8037" y="653"/>
                </a:lnTo>
                <a:close/>
                <a:moveTo>
                  <a:pt x="9433" y="0"/>
                </a:moveTo>
                <a:lnTo>
                  <a:pt x="9337" y="44"/>
                </a:lnTo>
                <a:lnTo>
                  <a:pt x="9216" y="86"/>
                </a:lnTo>
                <a:lnTo>
                  <a:pt x="9120" y="217"/>
                </a:lnTo>
                <a:lnTo>
                  <a:pt x="9024" y="393"/>
                </a:lnTo>
                <a:lnTo>
                  <a:pt x="8928" y="653"/>
                </a:lnTo>
                <a:lnTo>
                  <a:pt x="8735" y="1221"/>
                </a:lnTo>
                <a:lnTo>
                  <a:pt x="8567" y="1877"/>
                </a:lnTo>
                <a:lnTo>
                  <a:pt x="8327" y="3098"/>
                </a:lnTo>
                <a:lnTo>
                  <a:pt x="8230" y="3492"/>
                </a:lnTo>
                <a:lnTo>
                  <a:pt x="8182" y="3710"/>
                </a:lnTo>
                <a:lnTo>
                  <a:pt x="8182" y="3710"/>
                </a:lnTo>
                <a:lnTo>
                  <a:pt x="8447" y="3185"/>
                </a:lnTo>
                <a:lnTo>
                  <a:pt x="8687" y="2617"/>
                </a:lnTo>
                <a:lnTo>
                  <a:pt x="9168" y="1483"/>
                </a:lnTo>
                <a:lnTo>
                  <a:pt x="9288" y="1178"/>
                </a:lnTo>
                <a:lnTo>
                  <a:pt x="9385" y="960"/>
                </a:lnTo>
                <a:lnTo>
                  <a:pt x="9481" y="653"/>
                </a:lnTo>
                <a:lnTo>
                  <a:pt x="9553" y="393"/>
                </a:lnTo>
                <a:lnTo>
                  <a:pt x="9553" y="304"/>
                </a:lnTo>
                <a:lnTo>
                  <a:pt x="9553" y="175"/>
                </a:lnTo>
                <a:lnTo>
                  <a:pt x="9529" y="86"/>
                </a:lnTo>
                <a:lnTo>
                  <a:pt x="9505" y="44"/>
                </a:lnTo>
                <a:lnTo>
                  <a:pt x="9433" y="0"/>
                </a:lnTo>
                <a:close/>
                <a:moveTo>
                  <a:pt x="19298" y="653"/>
                </a:moveTo>
                <a:lnTo>
                  <a:pt x="19227" y="698"/>
                </a:lnTo>
                <a:lnTo>
                  <a:pt x="19130" y="785"/>
                </a:lnTo>
                <a:lnTo>
                  <a:pt x="19010" y="960"/>
                </a:lnTo>
                <a:lnTo>
                  <a:pt x="18793" y="1439"/>
                </a:lnTo>
                <a:lnTo>
                  <a:pt x="18552" y="2008"/>
                </a:lnTo>
                <a:lnTo>
                  <a:pt x="18336" y="2617"/>
                </a:lnTo>
                <a:lnTo>
                  <a:pt x="18144" y="3185"/>
                </a:lnTo>
                <a:lnTo>
                  <a:pt x="17974" y="3710"/>
                </a:lnTo>
                <a:lnTo>
                  <a:pt x="18264" y="3229"/>
                </a:lnTo>
                <a:lnTo>
                  <a:pt x="18817" y="2313"/>
                </a:lnTo>
                <a:lnTo>
                  <a:pt x="19058" y="1832"/>
                </a:lnTo>
                <a:lnTo>
                  <a:pt x="19275" y="1352"/>
                </a:lnTo>
                <a:lnTo>
                  <a:pt x="19347" y="1178"/>
                </a:lnTo>
                <a:lnTo>
                  <a:pt x="19370" y="1003"/>
                </a:lnTo>
                <a:lnTo>
                  <a:pt x="19395" y="829"/>
                </a:lnTo>
                <a:lnTo>
                  <a:pt x="19370" y="742"/>
                </a:lnTo>
                <a:lnTo>
                  <a:pt x="19298" y="653"/>
                </a:lnTo>
                <a:close/>
                <a:moveTo>
                  <a:pt x="65474" y="653"/>
                </a:moveTo>
                <a:lnTo>
                  <a:pt x="65378" y="742"/>
                </a:lnTo>
                <a:lnTo>
                  <a:pt x="65282" y="916"/>
                </a:lnTo>
                <a:lnTo>
                  <a:pt x="65065" y="1352"/>
                </a:lnTo>
                <a:lnTo>
                  <a:pt x="64825" y="1919"/>
                </a:lnTo>
                <a:lnTo>
                  <a:pt x="64632" y="2531"/>
                </a:lnTo>
                <a:lnTo>
                  <a:pt x="64440" y="3098"/>
                </a:lnTo>
                <a:lnTo>
                  <a:pt x="64247" y="3710"/>
                </a:lnTo>
                <a:lnTo>
                  <a:pt x="64608" y="3185"/>
                </a:lnTo>
                <a:lnTo>
                  <a:pt x="64873" y="2793"/>
                </a:lnTo>
                <a:lnTo>
                  <a:pt x="65138" y="2313"/>
                </a:lnTo>
                <a:lnTo>
                  <a:pt x="65402" y="1877"/>
                </a:lnTo>
                <a:lnTo>
                  <a:pt x="65570" y="1439"/>
                </a:lnTo>
                <a:lnTo>
                  <a:pt x="65643" y="1221"/>
                </a:lnTo>
                <a:lnTo>
                  <a:pt x="65666" y="1047"/>
                </a:lnTo>
                <a:lnTo>
                  <a:pt x="65666" y="871"/>
                </a:lnTo>
                <a:lnTo>
                  <a:pt x="65618" y="742"/>
                </a:lnTo>
                <a:lnTo>
                  <a:pt x="65546" y="653"/>
                </a:lnTo>
                <a:close/>
                <a:moveTo>
                  <a:pt x="66942" y="0"/>
                </a:moveTo>
                <a:lnTo>
                  <a:pt x="66846" y="44"/>
                </a:lnTo>
                <a:lnTo>
                  <a:pt x="66749" y="86"/>
                </a:lnTo>
                <a:lnTo>
                  <a:pt x="66629" y="217"/>
                </a:lnTo>
                <a:lnTo>
                  <a:pt x="66533" y="393"/>
                </a:lnTo>
                <a:lnTo>
                  <a:pt x="66436" y="653"/>
                </a:lnTo>
                <a:lnTo>
                  <a:pt x="66244" y="1221"/>
                </a:lnTo>
                <a:lnTo>
                  <a:pt x="66100" y="1877"/>
                </a:lnTo>
                <a:lnTo>
                  <a:pt x="65835" y="3098"/>
                </a:lnTo>
                <a:lnTo>
                  <a:pt x="65763" y="3492"/>
                </a:lnTo>
                <a:lnTo>
                  <a:pt x="65691" y="3710"/>
                </a:lnTo>
                <a:lnTo>
                  <a:pt x="65956" y="3185"/>
                </a:lnTo>
                <a:lnTo>
                  <a:pt x="66221" y="2617"/>
                </a:lnTo>
                <a:lnTo>
                  <a:pt x="66677" y="1483"/>
                </a:lnTo>
                <a:lnTo>
                  <a:pt x="66797" y="1178"/>
                </a:lnTo>
                <a:lnTo>
                  <a:pt x="66894" y="960"/>
                </a:lnTo>
                <a:lnTo>
                  <a:pt x="66990" y="653"/>
                </a:lnTo>
                <a:lnTo>
                  <a:pt x="67062" y="393"/>
                </a:lnTo>
                <a:lnTo>
                  <a:pt x="67086" y="304"/>
                </a:lnTo>
                <a:lnTo>
                  <a:pt x="67086" y="175"/>
                </a:lnTo>
                <a:lnTo>
                  <a:pt x="67062" y="86"/>
                </a:lnTo>
                <a:lnTo>
                  <a:pt x="67014" y="44"/>
                </a:lnTo>
                <a:lnTo>
                  <a:pt x="66942" y="0"/>
                </a:lnTo>
                <a:close/>
                <a:moveTo>
                  <a:pt x="76808" y="653"/>
                </a:moveTo>
                <a:lnTo>
                  <a:pt x="76736" y="698"/>
                </a:lnTo>
                <a:lnTo>
                  <a:pt x="76639" y="785"/>
                </a:lnTo>
                <a:lnTo>
                  <a:pt x="76543" y="960"/>
                </a:lnTo>
                <a:lnTo>
                  <a:pt x="76303" y="1439"/>
                </a:lnTo>
                <a:lnTo>
                  <a:pt x="76061" y="2008"/>
                </a:lnTo>
                <a:lnTo>
                  <a:pt x="75845" y="2617"/>
                </a:lnTo>
                <a:lnTo>
                  <a:pt x="75653" y="3185"/>
                </a:lnTo>
                <a:lnTo>
                  <a:pt x="75485" y="3710"/>
                </a:lnTo>
                <a:lnTo>
                  <a:pt x="75797" y="3229"/>
                </a:lnTo>
                <a:lnTo>
                  <a:pt x="76326" y="2313"/>
                </a:lnTo>
                <a:lnTo>
                  <a:pt x="76566" y="1832"/>
                </a:lnTo>
                <a:lnTo>
                  <a:pt x="76784" y="1352"/>
                </a:lnTo>
                <a:lnTo>
                  <a:pt x="76856" y="1178"/>
                </a:lnTo>
                <a:lnTo>
                  <a:pt x="76904" y="1003"/>
                </a:lnTo>
                <a:lnTo>
                  <a:pt x="76904" y="829"/>
                </a:lnTo>
                <a:lnTo>
                  <a:pt x="76879" y="742"/>
                </a:lnTo>
                <a:lnTo>
                  <a:pt x="76808" y="653"/>
                </a:lnTo>
                <a:close/>
                <a:moveTo>
                  <a:pt x="6738" y="3710"/>
                </a:moveTo>
                <a:lnTo>
                  <a:pt x="6738" y="3710"/>
                </a:lnTo>
                <a:lnTo>
                  <a:pt x="6738" y="3710"/>
                </a:lnTo>
                <a:close/>
                <a:moveTo>
                  <a:pt x="17974" y="3710"/>
                </a:moveTo>
                <a:lnTo>
                  <a:pt x="17974" y="3710"/>
                </a:lnTo>
                <a:lnTo>
                  <a:pt x="17974" y="3710"/>
                </a:lnTo>
                <a:close/>
                <a:moveTo>
                  <a:pt x="58473" y="698"/>
                </a:moveTo>
                <a:lnTo>
                  <a:pt x="58352" y="829"/>
                </a:lnTo>
                <a:lnTo>
                  <a:pt x="58208" y="1047"/>
                </a:lnTo>
                <a:lnTo>
                  <a:pt x="58087" y="1310"/>
                </a:lnTo>
                <a:lnTo>
                  <a:pt x="57847" y="1877"/>
                </a:lnTo>
                <a:lnTo>
                  <a:pt x="57702" y="2268"/>
                </a:lnTo>
                <a:lnTo>
                  <a:pt x="57582" y="2575"/>
                </a:lnTo>
                <a:lnTo>
                  <a:pt x="57437" y="3142"/>
                </a:lnTo>
                <a:lnTo>
                  <a:pt x="57317" y="3578"/>
                </a:lnTo>
                <a:lnTo>
                  <a:pt x="57317" y="3710"/>
                </a:lnTo>
                <a:lnTo>
                  <a:pt x="57365" y="3665"/>
                </a:lnTo>
                <a:lnTo>
                  <a:pt x="57630" y="3185"/>
                </a:lnTo>
                <a:lnTo>
                  <a:pt x="58111" y="2268"/>
                </a:lnTo>
                <a:lnTo>
                  <a:pt x="58328" y="1746"/>
                </a:lnTo>
                <a:lnTo>
                  <a:pt x="58496" y="1310"/>
                </a:lnTo>
                <a:lnTo>
                  <a:pt x="58568" y="1134"/>
                </a:lnTo>
                <a:lnTo>
                  <a:pt x="58593" y="960"/>
                </a:lnTo>
                <a:lnTo>
                  <a:pt x="58593" y="829"/>
                </a:lnTo>
                <a:lnTo>
                  <a:pt x="58568" y="742"/>
                </a:lnTo>
                <a:lnTo>
                  <a:pt x="58520" y="698"/>
                </a:lnTo>
                <a:close/>
                <a:moveTo>
                  <a:pt x="64247" y="3710"/>
                </a:moveTo>
                <a:lnTo>
                  <a:pt x="64247" y="3710"/>
                </a:lnTo>
                <a:lnTo>
                  <a:pt x="64247" y="3710"/>
                </a:lnTo>
                <a:close/>
                <a:moveTo>
                  <a:pt x="65691" y="3710"/>
                </a:moveTo>
                <a:lnTo>
                  <a:pt x="65691" y="3710"/>
                </a:lnTo>
                <a:lnTo>
                  <a:pt x="65691" y="3710"/>
                </a:lnTo>
                <a:close/>
                <a:moveTo>
                  <a:pt x="75485" y="3710"/>
                </a:moveTo>
                <a:lnTo>
                  <a:pt x="75485" y="3710"/>
                </a:lnTo>
                <a:lnTo>
                  <a:pt x="75485" y="3710"/>
                </a:lnTo>
                <a:close/>
                <a:moveTo>
                  <a:pt x="17711" y="611"/>
                </a:moveTo>
                <a:lnTo>
                  <a:pt x="17566" y="698"/>
                </a:lnTo>
                <a:lnTo>
                  <a:pt x="17469" y="829"/>
                </a:lnTo>
                <a:lnTo>
                  <a:pt x="17349" y="1003"/>
                </a:lnTo>
                <a:lnTo>
                  <a:pt x="17253" y="1221"/>
                </a:lnTo>
                <a:lnTo>
                  <a:pt x="17156" y="1483"/>
                </a:lnTo>
                <a:lnTo>
                  <a:pt x="16988" y="2008"/>
                </a:lnTo>
                <a:lnTo>
                  <a:pt x="16844" y="2575"/>
                </a:lnTo>
                <a:lnTo>
                  <a:pt x="16723" y="3098"/>
                </a:lnTo>
                <a:lnTo>
                  <a:pt x="16628" y="3534"/>
                </a:lnTo>
                <a:lnTo>
                  <a:pt x="16580" y="3752"/>
                </a:lnTo>
                <a:lnTo>
                  <a:pt x="16580" y="3752"/>
                </a:lnTo>
                <a:lnTo>
                  <a:pt x="16916" y="3098"/>
                </a:lnTo>
                <a:lnTo>
                  <a:pt x="17446" y="2050"/>
                </a:lnTo>
                <a:lnTo>
                  <a:pt x="17686" y="1528"/>
                </a:lnTo>
                <a:lnTo>
                  <a:pt x="17854" y="1092"/>
                </a:lnTo>
                <a:lnTo>
                  <a:pt x="17903" y="916"/>
                </a:lnTo>
                <a:lnTo>
                  <a:pt x="17927" y="742"/>
                </a:lnTo>
                <a:lnTo>
                  <a:pt x="17903" y="653"/>
                </a:lnTo>
                <a:lnTo>
                  <a:pt x="17831" y="611"/>
                </a:lnTo>
                <a:close/>
                <a:moveTo>
                  <a:pt x="75220" y="611"/>
                </a:moveTo>
                <a:lnTo>
                  <a:pt x="75100" y="698"/>
                </a:lnTo>
                <a:lnTo>
                  <a:pt x="74979" y="829"/>
                </a:lnTo>
                <a:lnTo>
                  <a:pt x="74859" y="1003"/>
                </a:lnTo>
                <a:lnTo>
                  <a:pt x="74762" y="1221"/>
                </a:lnTo>
                <a:lnTo>
                  <a:pt x="74667" y="1483"/>
                </a:lnTo>
                <a:lnTo>
                  <a:pt x="74497" y="2008"/>
                </a:lnTo>
                <a:lnTo>
                  <a:pt x="74354" y="2575"/>
                </a:lnTo>
                <a:lnTo>
                  <a:pt x="74232" y="3098"/>
                </a:lnTo>
                <a:lnTo>
                  <a:pt x="74161" y="3534"/>
                </a:lnTo>
                <a:lnTo>
                  <a:pt x="74089" y="3752"/>
                </a:lnTo>
                <a:lnTo>
                  <a:pt x="74425" y="3098"/>
                </a:lnTo>
                <a:lnTo>
                  <a:pt x="74955" y="2050"/>
                </a:lnTo>
                <a:lnTo>
                  <a:pt x="75195" y="1528"/>
                </a:lnTo>
                <a:lnTo>
                  <a:pt x="75388" y="1092"/>
                </a:lnTo>
                <a:lnTo>
                  <a:pt x="75436" y="916"/>
                </a:lnTo>
                <a:lnTo>
                  <a:pt x="75436" y="742"/>
                </a:lnTo>
                <a:lnTo>
                  <a:pt x="75412" y="653"/>
                </a:lnTo>
                <a:lnTo>
                  <a:pt x="75340" y="611"/>
                </a:lnTo>
                <a:close/>
                <a:moveTo>
                  <a:pt x="74089" y="3752"/>
                </a:moveTo>
                <a:lnTo>
                  <a:pt x="74089" y="3752"/>
                </a:lnTo>
                <a:lnTo>
                  <a:pt x="74089" y="3752"/>
                </a:lnTo>
                <a:close/>
                <a:moveTo>
                  <a:pt x="15015" y="698"/>
                </a:moveTo>
                <a:lnTo>
                  <a:pt x="14871" y="742"/>
                </a:lnTo>
                <a:lnTo>
                  <a:pt x="14751" y="871"/>
                </a:lnTo>
                <a:lnTo>
                  <a:pt x="14606" y="1047"/>
                </a:lnTo>
                <a:lnTo>
                  <a:pt x="14486" y="1265"/>
                </a:lnTo>
                <a:lnTo>
                  <a:pt x="14366" y="1528"/>
                </a:lnTo>
                <a:lnTo>
                  <a:pt x="14149" y="2050"/>
                </a:lnTo>
                <a:lnTo>
                  <a:pt x="13956" y="2662"/>
                </a:lnTo>
                <a:lnTo>
                  <a:pt x="13788" y="3185"/>
                </a:lnTo>
                <a:lnTo>
                  <a:pt x="13691" y="3578"/>
                </a:lnTo>
                <a:lnTo>
                  <a:pt x="13620" y="3796"/>
                </a:lnTo>
                <a:lnTo>
                  <a:pt x="13909" y="3271"/>
                </a:lnTo>
                <a:lnTo>
                  <a:pt x="14221" y="2793"/>
                </a:lnTo>
                <a:lnTo>
                  <a:pt x="14871" y="1832"/>
                </a:lnTo>
                <a:lnTo>
                  <a:pt x="15039" y="1570"/>
                </a:lnTo>
                <a:lnTo>
                  <a:pt x="15160" y="1439"/>
                </a:lnTo>
                <a:lnTo>
                  <a:pt x="15257" y="1265"/>
                </a:lnTo>
                <a:lnTo>
                  <a:pt x="15328" y="1092"/>
                </a:lnTo>
                <a:lnTo>
                  <a:pt x="15328" y="1003"/>
                </a:lnTo>
                <a:lnTo>
                  <a:pt x="15328" y="960"/>
                </a:lnTo>
                <a:lnTo>
                  <a:pt x="15328" y="871"/>
                </a:lnTo>
                <a:lnTo>
                  <a:pt x="15280" y="829"/>
                </a:lnTo>
                <a:lnTo>
                  <a:pt x="15135" y="698"/>
                </a:lnTo>
                <a:close/>
                <a:moveTo>
                  <a:pt x="23558" y="871"/>
                </a:moveTo>
                <a:lnTo>
                  <a:pt x="23485" y="916"/>
                </a:lnTo>
                <a:lnTo>
                  <a:pt x="23388" y="1003"/>
                </a:lnTo>
                <a:lnTo>
                  <a:pt x="23268" y="1178"/>
                </a:lnTo>
                <a:lnTo>
                  <a:pt x="23028" y="1614"/>
                </a:lnTo>
                <a:lnTo>
                  <a:pt x="22787" y="2182"/>
                </a:lnTo>
                <a:lnTo>
                  <a:pt x="22330" y="3271"/>
                </a:lnTo>
                <a:lnTo>
                  <a:pt x="22137" y="3796"/>
                </a:lnTo>
                <a:lnTo>
                  <a:pt x="22137" y="3796"/>
                </a:lnTo>
                <a:lnTo>
                  <a:pt x="22475" y="3360"/>
                </a:lnTo>
                <a:lnTo>
                  <a:pt x="22763" y="2967"/>
                </a:lnTo>
                <a:lnTo>
                  <a:pt x="23052" y="2486"/>
                </a:lnTo>
                <a:lnTo>
                  <a:pt x="23317" y="2050"/>
                </a:lnTo>
                <a:lnTo>
                  <a:pt x="23510" y="1570"/>
                </a:lnTo>
                <a:lnTo>
                  <a:pt x="23581" y="1396"/>
                </a:lnTo>
                <a:lnTo>
                  <a:pt x="23630" y="1221"/>
                </a:lnTo>
                <a:lnTo>
                  <a:pt x="23630" y="1047"/>
                </a:lnTo>
                <a:lnTo>
                  <a:pt x="23606" y="916"/>
                </a:lnTo>
                <a:lnTo>
                  <a:pt x="23558" y="871"/>
                </a:lnTo>
                <a:close/>
                <a:moveTo>
                  <a:pt x="24736" y="698"/>
                </a:moveTo>
                <a:lnTo>
                  <a:pt x="24664" y="742"/>
                </a:lnTo>
                <a:lnTo>
                  <a:pt x="24568" y="871"/>
                </a:lnTo>
                <a:lnTo>
                  <a:pt x="24424" y="1092"/>
                </a:lnTo>
                <a:lnTo>
                  <a:pt x="24303" y="1352"/>
                </a:lnTo>
                <a:lnTo>
                  <a:pt x="24086" y="1964"/>
                </a:lnTo>
                <a:lnTo>
                  <a:pt x="23943" y="2355"/>
                </a:lnTo>
                <a:lnTo>
                  <a:pt x="23750" y="3229"/>
                </a:lnTo>
                <a:lnTo>
                  <a:pt x="23678" y="3710"/>
                </a:lnTo>
                <a:lnTo>
                  <a:pt x="23678" y="3796"/>
                </a:lnTo>
                <a:lnTo>
                  <a:pt x="23703" y="3752"/>
                </a:lnTo>
                <a:lnTo>
                  <a:pt x="24015" y="3053"/>
                </a:lnTo>
                <a:lnTo>
                  <a:pt x="24448" y="2095"/>
                </a:lnTo>
                <a:lnTo>
                  <a:pt x="24641" y="1614"/>
                </a:lnTo>
                <a:lnTo>
                  <a:pt x="24784" y="1178"/>
                </a:lnTo>
                <a:lnTo>
                  <a:pt x="24833" y="1003"/>
                </a:lnTo>
                <a:lnTo>
                  <a:pt x="24833" y="871"/>
                </a:lnTo>
                <a:lnTo>
                  <a:pt x="24833" y="742"/>
                </a:lnTo>
                <a:lnTo>
                  <a:pt x="24784" y="698"/>
                </a:lnTo>
                <a:close/>
                <a:moveTo>
                  <a:pt x="72525" y="698"/>
                </a:moveTo>
                <a:lnTo>
                  <a:pt x="72380" y="742"/>
                </a:lnTo>
                <a:lnTo>
                  <a:pt x="72260" y="871"/>
                </a:lnTo>
                <a:lnTo>
                  <a:pt x="72140" y="1047"/>
                </a:lnTo>
                <a:lnTo>
                  <a:pt x="71995" y="1265"/>
                </a:lnTo>
                <a:lnTo>
                  <a:pt x="71875" y="1528"/>
                </a:lnTo>
                <a:lnTo>
                  <a:pt x="71658" y="2050"/>
                </a:lnTo>
                <a:lnTo>
                  <a:pt x="71465" y="2662"/>
                </a:lnTo>
                <a:lnTo>
                  <a:pt x="71322" y="3185"/>
                </a:lnTo>
                <a:lnTo>
                  <a:pt x="71202" y="3578"/>
                </a:lnTo>
                <a:lnTo>
                  <a:pt x="71129" y="3796"/>
                </a:lnTo>
                <a:lnTo>
                  <a:pt x="71129" y="3796"/>
                </a:lnTo>
                <a:lnTo>
                  <a:pt x="71417" y="3271"/>
                </a:lnTo>
                <a:lnTo>
                  <a:pt x="71730" y="2793"/>
                </a:lnTo>
                <a:lnTo>
                  <a:pt x="72380" y="1832"/>
                </a:lnTo>
                <a:lnTo>
                  <a:pt x="72548" y="1570"/>
                </a:lnTo>
                <a:lnTo>
                  <a:pt x="72668" y="1439"/>
                </a:lnTo>
                <a:lnTo>
                  <a:pt x="72765" y="1265"/>
                </a:lnTo>
                <a:lnTo>
                  <a:pt x="72838" y="1092"/>
                </a:lnTo>
                <a:lnTo>
                  <a:pt x="72861" y="1003"/>
                </a:lnTo>
                <a:lnTo>
                  <a:pt x="72861" y="960"/>
                </a:lnTo>
                <a:lnTo>
                  <a:pt x="72838" y="871"/>
                </a:lnTo>
                <a:lnTo>
                  <a:pt x="72789" y="829"/>
                </a:lnTo>
                <a:lnTo>
                  <a:pt x="72668" y="698"/>
                </a:lnTo>
                <a:close/>
                <a:moveTo>
                  <a:pt x="81067" y="871"/>
                </a:moveTo>
                <a:lnTo>
                  <a:pt x="80994" y="916"/>
                </a:lnTo>
                <a:lnTo>
                  <a:pt x="80899" y="1003"/>
                </a:lnTo>
                <a:lnTo>
                  <a:pt x="80802" y="1178"/>
                </a:lnTo>
                <a:lnTo>
                  <a:pt x="80561" y="1614"/>
                </a:lnTo>
                <a:lnTo>
                  <a:pt x="80296" y="2182"/>
                </a:lnTo>
                <a:lnTo>
                  <a:pt x="79839" y="3271"/>
                </a:lnTo>
                <a:lnTo>
                  <a:pt x="79648" y="3796"/>
                </a:lnTo>
                <a:lnTo>
                  <a:pt x="80008" y="3360"/>
                </a:lnTo>
                <a:lnTo>
                  <a:pt x="80273" y="2967"/>
                </a:lnTo>
                <a:lnTo>
                  <a:pt x="80561" y="2486"/>
                </a:lnTo>
                <a:lnTo>
                  <a:pt x="80826" y="2050"/>
                </a:lnTo>
                <a:lnTo>
                  <a:pt x="81042" y="1570"/>
                </a:lnTo>
                <a:lnTo>
                  <a:pt x="81114" y="1396"/>
                </a:lnTo>
                <a:lnTo>
                  <a:pt x="81139" y="1221"/>
                </a:lnTo>
                <a:lnTo>
                  <a:pt x="81162" y="1047"/>
                </a:lnTo>
                <a:lnTo>
                  <a:pt x="81114" y="916"/>
                </a:lnTo>
                <a:lnTo>
                  <a:pt x="81067" y="871"/>
                </a:lnTo>
                <a:close/>
                <a:moveTo>
                  <a:pt x="82245" y="698"/>
                </a:moveTo>
                <a:lnTo>
                  <a:pt x="82197" y="742"/>
                </a:lnTo>
                <a:lnTo>
                  <a:pt x="82077" y="871"/>
                </a:lnTo>
                <a:lnTo>
                  <a:pt x="81957" y="1092"/>
                </a:lnTo>
                <a:lnTo>
                  <a:pt x="81837" y="1352"/>
                </a:lnTo>
                <a:lnTo>
                  <a:pt x="81597" y="1964"/>
                </a:lnTo>
                <a:lnTo>
                  <a:pt x="81475" y="2355"/>
                </a:lnTo>
                <a:lnTo>
                  <a:pt x="81284" y="3229"/>
                </a:lnTo>
                <a:lnTo>
                  <a:pt x="81187" y="3710"/>
                </a:lnTo>
                <a:lnTo>
                  <a:pt x="81187" y="3796"/>
                </a:lnTo>
                <a:lnTo>
                  <a:pt x="81211" y="3752"/>
                </a:lnTo>
                <a:lnTo>
                  <a:pt x="81524" y="3053"/>
                </a:lnTo>
                <a:lnTo>
                  <a:pt x="81957" y="2095"/>
                </a:lnTo>
                <a:lnTo>
                  <a:pt x="82173" y="1614"/>
                </a:lnTo>
                <a:lnTo>
                  <a:pt x="82294" y="1178"/>
                </a:lnTo>
                <a:lnTo>
                  <a:pt x="82342" y="1003"/>
                </a:lnTo>
                <a:lnTo>
                  <a:pt x="82365" y="871"/>
                </a:lnTo>
                <a:lnTo>
                  <a:pt x="82342" y="742"/>
                </a:lnTo>
                <a:lnTo>
                  <a:pt x="82294" y="698"/>
                </a:lnTo>
                <a:close/>
                <a:moveTo>
                  <a:pt x="85302" y="262"/>
                </a:moveTo>
                <a:lnTo>
                  <a:pt x="85229" y="304"/>
                </a:lnTo>
                <a:lnTo>
                  <a:pt x="85157" y="349"/>
                </a:lnTo>
                <a:lnTo>
                  <a:pt x="84989" y="567"/>
                </a:lnTo>
                <a:lnTo>
                  <a:pt x="84797" y="871"/>
                </a:lnTo>
                <a:lnTo>
                  <a:pt x="84459" y="1528"/>
                </a:lnTo>
                <a:lnTo>
                  <a:pt x="84291" y="1877"/>
                </a:lnTo>
                <a:lnTo>
                  <a:pt x="84026" y="2486"/>
                </a:lnTo>
                <a:lnTo>
                  <a:pt x="83906" y="2793"/>
                </a:lnTo>
                <a:lnTo>
                  <a:pt x="83858" y="2967"/>
                </a:lnTo>
                <a:lnTo>
                  <a:pt x="83834" y="3142"/>
                </a:lnTo>
                <a:lnTo>
                  <a:pt x="83834" y="3053"/>
                </a:lnTo>
                <a:lnTo>
                  <a:pt x="83809" y="3142"/>
                </a:lnTo>
                <a:lnTo>
                  <a:pt x="83761" y="3447"/>
                </a:lnTo>
                <a:lnTo>
                  <a:pt x="83761" y="3621"/>
                </a:lnTo>
                <a:lnTo>
                  <a:pt x="83761" y="3752"/>
                </a:lnTo>
                <a:lnTo>
                  <a:pt x="83786" y="3796"/>
                </a:lnTo>
                <a:lnTo>
                  <a:pt x="83786" y="3752"/>
                </a:lnTo>
                <a:lnTo>
                  <a:pt x="83858" y="3665"/>
                </a:lnTo>
                <a:lnTo>
                  <a:pt x="84724" y="2008"/>
                </a:lnTo>
                <a:lnTo>
                  <a:pt x="85012" y="1439"/>
                </a:lnTo>
                <a:lnTo>
                  <a:pt x="85229" y="960"/>
                </a:lnTo>
                <a:lnTo>
                  <a:pt x="85374" y="567"/>
                </a:lnTo>
                <a:lnTo>
                  <a:pt x="85398" y="435"/>
                </a:lnTo>
                <a:lnTo>
                  <a:pt x="85398" y="349"/>
                </a:lnTo>
                <a:lnTo>
                  <a:pt x="85350" y="304"/>
                </a:lnTo>
                <a:lnTo>
                  <a:pt x="85302" y="262"/>
                </a:lnTo>
                <a:close/>
                <a:moveTo>
                  <a:pt x="13620" y="3796"/>
                </a:moveTo>
                <a:lnTo>
                  <a:pt x="13620" y="3796"/>
                </a:lnTo>
                <a:lnTo>
                  <a:pt x="13620" y="3796"/>
                </a:lnTo>
                <a:close/>
                <a:moveTo>
                  <a:pt x="23678" y="3796"/>
                </a:moveTo>
                <a:lnTo>
                  <a:pt x="23678" y="3796"/>
                </a:lnTo>
                <a:lnTo>
                  <a:pt x="23678" y="3796"/>
                </a:lnTo>
                <a:close/>
                <a:moveTo>
                  <a:pt x="27793" y="262"/>
                </a:moveTo>
                <a:lnTo>
                  <a:pt x="27721" y="304"/>
                </a:lnTo>
                <a:lnTo>
                  <a:pt x="27648" y="349"/>
                </a:lnTo>
                <a:lnTo>
                  <a:pt x="27480" y="567"/>
                </a:lnTo>
                <a:lnTo>
                  <a:pt x="27288" y="871"/>
                </a:lnTo>
                <a:lnTo>
                  <a:pt x="26950" y="1528"/>
                </a:lnTo>
                <a:lnTo>
                  <a:pt x="26782" y="1877"/>
                </a:lnTo>
                <a:lnTo>
                  <a:pt x="26517" y="2486"/>
                </a:lnTo>
                <a:lnTo>
                  <a:pt x="26397" y="2793"/>
                </a:lnTo>
                <a:lnTo>
                  <a:pt x="26349" y="2967"/>
                </a:lnTo>
                <a:lnTo>
                  <a:pt x="26325" y="3142"/>
                </a:lnTo>
                <a:lnTo>
                  <a:pt x="26325" y="3053"/>
                </a:lnTo>
                <a:lnTo>
                  <a:pt x="26300" y="3142"/>
                </a:lnTo>
                <a:lnTo>
                  <a:pt x="26252" y="3447"/>
                </a:lnTo>
                <a:lnTo>
                  <a:pt x="26252" y="3621"/>
                </a:lnTo>
                <a:lnTo>
                  <a:pt x="26252" y="3752"/>
                </a:lnTo>
                <a:lnTo>
                  <a:pt x="26252" y="3796"/>
                </a:lnTo>
                <a:lnTo>
                  <a:pt x="26277" y="3752"/>
                </a:lnTo>
                <a:lnTo>
                  <a:pt x="26349" y="3665"/>
                </a:lnTo>
                <a:lnTo>
                  <a:pt x="27215" y="2008"/>
                </a:lnTo>
                <a:lnTo>
                  <a:pt x="27480" y="1439"/>
                </a:lnTo>
                <a:lnTo>
                  <a:pt x="27721" y="960"/>
                </a:lnTo>
                <a:lnTo>
                  <a:pt x="27864" y="567"/>
                </a:lnTo>
                <a:lnTo>
                  <a:pt x="27889" y="435"/>
                </a:lnTo>
                <a:lnTo>
                  <a:pt x="27889" y="349"/>
                </a:lnTo>
                <a:lnTo>
                  <a:pt x="27841" y="304"/>
                </a:lnTo>
                <a:lnTo>
                  <a:pt x="27793" y="262"/>
                </a:lnTo>
                <a:close/>
                <a:moveTo>
                  <a:pt x="79648" y="3796"/>
                </a:moveTo>
                <a:lnTo>
                  <a:pt x="79648" y="3796"/>
                </a:lnTo>
                <a:lnTo>
                  <a:pt x="79648" y="3796"/>
                </a:lnTo>
                <a:close/>
                <a:moveTo>
                  <a:pt x="81187" y="3796"/>
                </a:moveTo>
                <a:lnTo>
                  <a:pt x="81187" y="3796"/>
                </a:lnTo>
                <a:lnTo>
                  <a:pt x="81187" y="3796"/>
                </a:lnTo>
                <a:close/>
                <a:moveTo>
                  <a:pt x="83786" y="3796"/>
                </a:moveTo>
                <a:lnTo>
                  <a:pt x="83786" y="3796"/>
                </a:lnTo>
                <a:lnTo>
                  <a:pt x="83786" y="3796"/>
                </a:lnTo>
                <a:close/>
                <a:moveTo>
                  <a:pt x="10732" y="653"/>
                </a:moveTo>
                <a:lnTo>
                  <a:pt x="10612" y="698"/>
                </a:lnTo>
                <a:lnTo>
                  <a:pt x="10516" y="785"/>
                </a:lnTo>
                <a:lnTo>
                  <a:pt x="10396" y="960"/>
                </a:lnTo>
                <a:lnTo>
                  <a:pt x="10276" y="1178"/>
                </a:lnTo>
                <a:lnTo>
                  <a:pt x="10034" y="1614"/>
                </a:lnTo>
                <a:lnTo>
                  <a:pt x="9890" y="1964"/>
                </a:lnTo>
                <a:lnTo>
                  <a:pt x="9625" y="2531"/>
                </a:lnTo>
                <a:lnTo>
                  <a:pt x="9529" y="2880"/>
                </a:lnTo>
                <a:lnTo>
                  <a:pt x="9481" y="3011"/>
                </a:lnTo>
                <a:lnTo>
                  <a:pt x="9481" y="3185"/>
                </a:lnTo>
                <a:lnTo>
                  <a:pt x="9457" y="3316"/>
                </a:lnTo>
                <a:lnTo>
                  <a:pt x="9457" y="3621"/>
                </a:lnTo>
                <a:lnTo>
                  <a:pt x="9481" y="3752"/>
                </a:lnTo>
                <a:lnTo>
                  <a:pt x="9505" y="3839"/>
                </a:lnTo>
                <a:lnTo>
                  <a:pt x="9553" y="3796"/>
                </a:lnTo>
                <a:lnTo>
                  <a:pt x="9650" y="3710"/>
                </a:lnTo>
                <a:lnTo>
                  <a:pt x="10011" y="3053"/>
                </a:lnTo>
                <a:lnTo>
                  <a:pt x="10276" y="2575"/>
                </a:lnTo>
                <a:lnTo>
                  <a:pt x="10564" y="2050"/>
                </a:lnTo>
                <a:lnTo>
                  <a:pt x="10781" y="1528"/>
                </a:lnTo>
                <a:lnTo>
                  <a:pt x="10852" y="1310"/>
                </a:lnTo>
                <a:lnTo>
                  <a:pt x="10901" y="1092"/>
                </a:lnTo>
                <a:lnTo>
                  <a:pt x="10924" y="916"/>
                </a:lnTo>
                <a:lnTo>
                  <a:pt x="10901" y="785"/>
                </a:lnTo>
                <a:lnTo>
                  <a:pt x="10852" y="698"/>
                </a:lnTo>
                <a:lnTo>
                  <a:pt x="10732" y="653"/>
                </a:lnTo>
                <a:close/>
                <a:moveTo>
                  <a:pt x="13668" y="1092"/>
                </a:moveTo>
                <a:lnTo>
                  <a:pt x="13596" y="1134"/>
                </a:lnTo>
                <a:lnTo>
                  <a:pt x="13499" y="1221"/>
                </a:lnTo>
                <a:lnTo>
                  <a:pt x="13379" y="1352"/>
                </a:lnTo>
                <a:lnTo>
                  <a:pt x="13258" y="1570"/>
                </a:lnTo>
                <a:lnTo>
                  <a:pt x="12994" y="2095"/>
                </a:lnTo>
                <a:lnTo>
                  <a:pt x="12730" y="2704"/>
                </a:lnTo>
                <a:lnTo>
                  <a:pt x="12513" y="3271"/>
                </a:lnTo>
                <a:lnTo>
                  <a:pt x="12345" y="3752"/>
                </a:lnTo>
                <a:lnTo>
                  <a:pt x="12320" y="3839"/>
                </a:lnTo>
                <a:lnTo>
                  <a:pt x="12368" y="3752"/>
                </a:lnTo>
                <a:lnTo>
                  <a:pt x="12561" y="3403"/>
                </a:lnTo>
                <a:lnTo>
                  <a:pt x="13090" y="2704"/>
                </a:lnTo>
                <a:lnTo>
                  <a:pt x="13379" y="2355"/>
                </a:lnTo>
                <a:lnTo>
                  <a:pt x="13596" y="2008"/>
                </a:lnTo>
                <a:lnTo>
                  <a:pt x="13691" y="1832"/>
                </a:lnTo>
                <a:lnTo>
                  <a:pt x="13741" y="1659"/>
                </a:lnTo>
                <a:lnTo>
                  <a:pt x="13788" y="1483"/>
                </a:lnTo>
                <a:lnTo>
                  <a:pt x="13788" y="1352"/>
                </a:lnTo>
                <a:lnTo>
                  <a:pt x="13741" y="1178"/>
                </a:lnTo>
                <a:lnTo>
                  <a:pt x="13668" y="1092"/>
                </a:lnTo>
                <a:close/>
                <a:moveTo>
                  <a:pt x="51493" y="480"/>
                </a:moveTo>
                <a:lnTo>
                  <a:pt x="51422" y="522"/>
                </a:lnTo>
                <a:lnTo>
                  <a:pt x="51278" y="698"/>
                </a:lnTo>
                <a:lnTo>
                  <a:pt x="51133" y="916"/>
                </a:lnTo>
                <a:lnTo>
                  <a:pt x="50868" y="1439"/>
                </a:lnTo>
                <a:lnTo>
                  <a:pt x="50700" y="1788"/>
                </a:lnTo>
                <a:lnTo>
                  <a:pt x="50555" y="2268"/>
                </a:lnTo>
                <a:lnTo>
                  <a:pt x="50339" y="3011"/>
                </a:lnTo>
                <a:lnTo>
                  <a:pt x="50267" y="3403"/>
                </a:lnTo>
                <a:lnTo>
                  <a:pt x="50219" y="3665"/>
                </a:lnTo>
                <a:lnTo>
                  <a:pt x="50195" y="3839"/>
                </a:lnTo>
                <a:lnTo>
                  <a:pt x="50219" y="3839"/>
                </a:lnTo>
                <a:lnTo>
                  <a:pt x="50267" y="3796"/>
                </a:lnTo>
                <a:lnTo>
                  <a:pt x="50555" y="3271"/>
                </a:lnTo>
                <a:lnTo>
                  <a:pt x="51060" y="2182"/>
                </a:lnTo>
                <a:lnTo>
                  <a:pt x="51325" y="1614"/>
                </a:lnTo>
                <a:lnTo>
                  <a:pt x="51518" y="1134"/>
                </a:lnTo>
                <a:lnTo>
                  <a:pt x="51663" y="742"/>
                </a:lnTo>
                <a:lnTo>
                  <a:pt x="51686" y="611"/>
                </a:lnTo>
                <a:lnTo>
                  <a:pt x="51663" y="522"/>
                </a:lnTo>
                <a:lnTo>
                  <a:pt x="51614" y="480"/>
                </a:lnTo>
                <a:close/>
                <a:moveTo>
                  <a:pt x="68242" y="653"/>
                </a:moveTo>
                <a:lnTo>
                  <a:pt x="68145" y="698"/>
                </a:lnTo>
                <a:lnTo>
                  <a:pt x="68025" y="785"/>
                </a:lnTo>
                <a:lnTo>
                  <a:pt x="67905" y="960"/>
                </a:lnTo>
                <a:lnTo>
                  <a:pt x="67784" y="1178"/>
                </a:lnTo>
                <a:lnTo>
                  <a:pt x="67567" y="1614"/>
                </a:lnTo>
                <a:lnTo>
                  <a:pt x="67399" y="1964"/>
                </a:lnTo>
                <a:lnTo>
                  <a:pt x="67134" y="2531"/>
                </a:lnTo>
                <a:lnTo>
                  <a:pt x="67039" y="2880"/>
                </a:lnTo>
                <a:lnTo>
                  <a:pt x="67014" y="3011"/>
                </a:lnTo>
                <a:lnTo>
                  <a:pt x="66990" y="3185"/>
                </a:lnTo>
                <a:lnTo>
                  <a:pt x="66966" y="3316"/>
                </a:lnTo>
                <a:lnTo>
                  <a:pt x="66966" y="3621"/>
                </a:lnTo>
                <a:lnTo>
                  <a:pt x="66990" y="3752"/>
                </a:lnTo>
                <a:lnTo>
                  <a:pt x="67014" y="3839"/>
                </a:lnTo>
                <a:lnTo>
                  <a:pt x="67062" y="3796"/>
                </a:lnTo>
                <a:lnTo>
                  <a:pt x="67159" y="3710"/>
                </a:lnTo>
                <a:lnTo>
                  <a:pt x="67544" y="3053"/>
                </a:lnTo>
                <a:lnTo>
                  <a:pt x="67808" y="2575"/>
                </a:lnTo>
                <a:lnTo>
                  <a:pt x="68073" y="2050"/>
                </a:lnTo>
                <a:lnTo>
                  <a:pt x="68290" y="1528"/>
                </a:lnTo>
                <a:lnTo>
                  <a:pt x="68362" y="1310"/>
                </a:lnTo>
                <a:lnTo>
                  <a:pt x="68434" y="1092"/>
                </a:lnTo>
                <a:lnTo>
                  <a:pt x="68434" y="916"/>
                </a:lnTo>
                <a:lnTo>
                  <a:pt x="68434" y="785"/>
                </a:lnTo>
                <a:lnTo>
                  <a:pt x="68362" y="698"/>
                </a:lnTo>
                <a:lnTo>
                  <a:pt x="68242" y="653"/>
                </a:lnTo>
                <a:close/>
                <a:moveTo>
                  <a:pt x="71202" y="1092"/>
                </a:moveTo>
                <a:lnTo>
                  <a:pt x="71105" y="1134"/>
                </a:lnTo>
                <a:lnTo>
                  <a:pt x="71009" y="1221"/>
                </a:lnTo>
                <a:lnTo>
                  <a:pt x="70889" y="1352"/>
                </a:lnTo>
                <a:lnTo>
                  <a:pt x="70767" y="1570"/>
                </a:lnTo>
                <a:lnTo>
                  <a:pt x="70504" y="2095"/>
                </a:lnTo>
                <a:lnTo>
                  <a:pt x="70239" y="2704"/>
                </a:lnTo>
                <a:lnTo>
                  <a:pt x="70022" y="3271"/>
                </a:lnTo>
                <a:lnTo>
                  <a:pt x="69854" y="3752"/>
                </a:lnTo>
                <a:lnTo>
                  <a:pt x="69829" y="3839"/>
                </a:lnTo>
                <a:lnTo>
                  <a:pt x="69878" y="3752"/>
                </a:lnTo>
                <a:lnTo>
                  <a:pt x="70071" y="3403"/>
                </a:lnTo>
                <a:lnTo>
                  <a:pt x="70624" y="2704"/>
                </a:lnTo>
                <a:lnTo>
                  <a:pt x="70889" y="2355"/>
                </a:lnTo>
                <a:lnTo>
                  <a:pt x="71105" y="2008"/>
                </a:lnTo>
                <a:lnTo>
                  <a:pt x="71202" y="1832"/>
                </a:lnTo>
                <a:lnTo>
                  <a:pt x="71249" y="1659"/>
                </a:lnTo>
                <a:lnTo>
                  <a:pt x="71297" y="1483"/>
                </a:lnTo>
                <a:lnTo>
                  <a:pt x="71297" y="1352"/>
                </a:lnTo>
                <a:lnTo>
                  <a:pt x="71249" y="1178"/>
                </a:lnTo>
                <a:lnTo>
                  <a:pt x="71202" y="1092"/>
                </a:lnTo>
                <a:close/>
                <a:moveTo>
                  <a:pt x="102049" y="522"/>
                </a:moveTo>
                <a:lnTo>
                  <a:pt x="101929" y="698"/>
                </a:lnTo>
                <a:lnTo>
                  <a:pt x="101784" y="916"/>
                </a:lnTo>
                <a:lnTo>
                  <a:pt x="101639" y="1221"/>
                </a:lnTo>
                <a:lnTo>
                  <a:pt x="101351" y="1877"/>
                </a:lnTo>
                <a:lnTo>
                  <a:pt x="101206" y="2226"/>
                </a:lnTo>
                <a:lnTo>
                  <a:pt x="101063" y="2575"/>
                </a:lnTo>
                <a:lnTo>
                  <a:pt x="100846" y="3185"/>
                </a:lnTo>
                <a:lnTo>
                  <a:pt x="100773" y="3492"/>
                </a:lnTo>
                <a:lnTo>
                  <a:pt x="100701" y="3710"/>
                </a:lnTo>
                <a:lnTo>
                  <a:pt x="100701" y="3796"/>
                </a:lnTo>
                <a:lnTo>
                  <a:pt x="100701" y="3839"/>
                </a:lnTo>
                <a:lnTo>
                  <a:pt x="100726" y="3839"/>
                </a:lnTo>
                <a:lnTo>
                  <a:pt x="100773" y="3796"/>
                </a:lnTo>
                <a:lnTo>
                  <a:pt x="100894" y="3621"/>
                </a:lnTo>
                <a:lnTo>
                  <a:pt x="101111" y="3271"/>
                </a:lnTo>
                <a:lnTo>
                  <a:pt x="101351" y="2835"/>
                </a:lnTo>
                <a:lnTo>
                  <a:pt x="101639" y="2268"/>
                </a:lnTo>
                <a:lnTo>
                  <a:pt x="101881" y="1746"/>
                </a:lnTo>
                <a:lnTo>
                  <a:pt x="102074" y="1221"/>
                </a:lnTo>
                <a:lnTo>
                  <a:pt x="102145" y="1003"/>
                </a:lnTo>
                <a:lnTo>
                  <a:pt x="102169" y="829"/>
                </a:lnTo>
                <a:lnTo>
                  <a:pt x="102169" y="653"/>
                </a:lnTo>
                <a:lnTo>
                  <a:pt x="102145" y="567"/>
                </a:lnTo>
                <a:lnTo>
                  <a:pt x="102097" y="522"/>
                </a:lnTo>
                <a:close/>
                <a:moveTo>
                  <a:pt x="113455" y="1003"/>
                </a:moveTo>
                <a:lnTo>
                  <a:pt x="113334" y="1047"/>
                </a:lnTo>
                <a:lnTo>
                  <a:pt x="113190" y="1134"/>
                </a:lnTo>
                <a:lnTo>
                  <a:pt x="113045" y="1310"/>
                </a:lnTo>
                <a:lnTo>
                  <a:pt x="112877" y="1483"/>
                </a:lnTo>
                <a:lnTo>
                  <a:pt x="112540" y="2008"/>
                </a:lnTo>
                <a:lnTo>
                  <a:pt x="112204" y="2575"/>
                </a:lnTo>
                <a:lnTo>
                  <a:pt x="111914" y="3098"/>
                </a:lnTo>
                <a:lnTo>
                  <a:pt x="111698" y="3534"/>
                </a:lnTo>
                <a:lnTo>
                  <a:pt x="111601" y="3839"/>
                </a:lnTo>
                <a:lnTo>
                  <a:pt x="111722" y="3665"/>
                </a:lnTo>
                <a:lnTo>
                  <a:pt x="111963" y="3316"/>
                </a:lnTo>
                <a:lnTo>
                  <a:pt x="112684" y="2486"/>
                </a:lnTo>
                <a:lnTo>
                  <a:pt x="113382" y="1659"/>
                </a:lnTo>
                <a:lnTo>
                  <a:pt x="113599" y="1352"/>
                </a:lnTo>
                <a:lnTo>
                  <a:pt x="113647" y="1221"/>
                </a:lnTo>
                <a:lnTo>
                  <a:pt x="113647" y="1178"/>
                </a:lnTo>
                <a:lnTo>
                  <a:pt x="113575" y="1047"/>
                </a:lnTo>
                <a:lnTo>
                  <a:pt x="113455" y="1003"/>
                </a:lnTo>
                <a:close/>
                <a:moveTo>
                  <a:pt x="69829" y="3839"/>
                </a:moveTo>
                <a:lnTo>
                  <a:pt x="69829" y="3839"/>
                </a:lnTo>
                <a:lnTo>
                  <a:pt x="69829" y="3839"/>
                </a:lnTo>
                <a:close/>
                <a:moveTo>
                  <a:pt x="64030" y="785"/>
                </a:moveTo>
                <a:lnTo>
                  <a:pt x="63910" y="871"/>
                </a:lnTo>
                <a:lnTo>
                  <a:pt x="63814" y="1003"/>
                </a:lnTo>
                <a:lnTo>
                  <a:pt x="63694" y="1221"/>
                </a:lnTo>
                <a:lnTo>
                  <a:pt x="63501" y="1659"/>
                </a:lnTo>
                <a:lnTo>
                  <a:pt x="63309" y="2226"/>
                </a:lnTo>
                <a:lnTo>
                  <a:pt x="62971" y="3316"/>
                </a:lnTo>
                <a:lnTo>
                  <a:pt x="62876" y="3710"/>
                </a:lnTo>
                <a:lnTo>
                  <a:pt x="62803" y="3928"/>
                </a:lnTo>
                <a:lnTo>
                  <a:pt x="63164" y="3271"/>
                </a:lnTo>
                <a:lnTo>
                  <a:pt x="63742" y="2226"/>
                </a:lnTo>
                <a:lnTo>
                  <a:pt x="63982" y="1701"/>
                </a:lnTo>
                <a:lnTo>
                  <a:pt x="64175" y="1221"/>
                </a:lnTo>
                <a:lnTo>
                  <a:pt x="64222" y="1047"/>
                </a:lnTo>
                <a:lnTo>
                  <a:pt x="64222" y="916"/>
                </a:lnTo>
                <a:lnTo>
                  <a:pt x="64199" y="829"/>
                </a:lnTo>
                <a:lnTo>
                  <a:pt x="64127" y="785"/>
                </a:lnTo>
                <a:close/>
                <a:moveTo>
                  <a:pt x="112011" y="522"/>
                </a:moveTo>
                <a:lnTo>
                  <a:pt x="111914" y="567"/>
                </a:lnTo>
                <a:lnTo>
                  <a:pt x="111818" y="653"/>
                </a:lnTo>
                <a:lnTo>
                  <a:pt x="111698" y="871"/>
                </a:lnTo>
                <a:lnTo>
                  <a:pt x="111409" y="1396"/>
                </a:lnTo>
                <a:lnTo>
                  <a:pt x="111121" y="2050"/>
                </a:lnTo>
                <a:lnTo>
                  <a:pt x="110856" y="2704"/>
                </a:lnTo>
                <a:lnTo>
                  <a:pt x="110615" y="3316"/>
                </a:lnTo>
                <a:lnTo>
                  <a:pt x="110398" y="3928"/>
                </a:lnTo>
                <a:lnTo>
                  <a:pt x="110783" y="3403"/>
                </a:lnTo>
                <a:lnTo>
                  <a:pt x="111073" y="2922"/>
                </a:lnTo>
                <a:lnTo>
                  <a:pt x="111409" y="2355"/>
                </a:lnTo>
                <a:lnTo>
                  <a:pt x="111722" y="1788"/>
                </a:lnTo>
                <a:lnTo>
                  <a:pt x="111963" y="1265"/>
                </a:lnTo>
                <a:lnTo>
                  <a:pt x="112034" y="1047"/>
                </a:lnTo>
                <a:lnTo>
                  <a:pt x="112083" y="871"/>
                </a:lnTo>
                <a:lnTo>
                  <a:pt x="112107" y="698"/>
                </a:lnTo>
                <a:lnTo>
                  <a:pt x="112083" y="567"/>
                </a:lnTo>
                <a:lnTo>
                  <a:pt x="112059" y="522"/>
                </a:lnTo>
                <a:close/>
                <a:moveTo>
                  <a:pt x="6498" y="785"/>
                </a:moveTo>
                <a:lnTo>
                  <a:pt x="6401" y="871"/>
                </a:lnTo>
                <a:lnTo>
                  <a:pt x="6305" y="1003"/>
                </a:lnTo>
                <a:lnTo>
                  <a:pt x="6185" y="1221"/>
                </a:lnTo>
                <a:lnTo>
                  <a:pt x="5992" y="1659"/>
                </a:lnTo>
                <a:lnTo>
                  <a:pt x="5800" y="2226"/>
                </a:lnTo>
                <a:lnTo>
                  <a:pt x="5463" y="3316"/>
                </a:lnTo>
                <a:lnTo>
                  <a:pt x="5342" y="3710"/>
                </a:lnTo>
                <a:lnTo>
                  <a:pt x="5270" y="3928"/>
                </a:lnTo>
                <a:lnTo>
                  <a:pt x="5655" y="3271"/>
                </a:lnTo>
                <a:lnTo>
                  <a:pt x="6208" y="2226"/>
                </a:lnTo>
                <a:lnTo>
                  <a:pt x="6473" y="1701"/>
                </a:lnTo>
                <a:lnTo>
                  <a:pt x="6666" y="1221"/>
                </a:lnTo>
                <a:lnTo>
                  <a:pt x="6690" y="1047"/>
                </a:lnTo>
                <a:lnTo>
                  <a:pt x="6714" y="916"/>
                </a:lnTo>
                <a:lnTo>
                  <a:pt x="6690" y="829"/>
                </a:lnTo>
                <a:lnTo>
                  <a:pt x="6618" y="785"/>
                </a:lnTo>
                <a:close/>
                <a:moveTo>
                  <a:pt x="110398" y="3928"/>
                </a:moveTo>
                <a:lnTo>
                  <a:pt x="110398" y="3928"/>
                </a:lnTo>
                <a:lnTo>
                  <a:pt x="110398" y="3928"/>
                </a:lnTo>
                <a:close/>
                <a:moveTo>
                  <a:pt x="117906" y="742"/>
                </a:moveTo>
                <a:lnTo>
                  <a:pt x="117833" y="785"/>
                </a:lnTo>
                <a:lnTo>
                  <a:pt x="117713" y="871"/>
                </a:lnTo>
                <a:lnTo>
                  <a:pt x="117593" y="1003"/>
                </a:lnTo>
                <a:lnTo>
                  <a:pt x="117257" y="1439"/>
                </a:lnTo>
                <a:lnTo>
                  <a:pt x="116872" y="2008"/>
                </a:lnTo>
                <a:lnTo>
                  <a:pt x="116149" y="3185"/>
                </a:lnTo>
                <a:lnTo>
                  <a:pt x="115741" y="3928"/>
                </a:lnTo>
                <a:lnTo>
                  <a:pt x="115861" y="3839"/>
                </a:lnTo>
                <a:lnTo>
                  <a:pt x="116197" y="3492"/>
                </a:lnTo>
                <a:lnTo>
                  <a:pt x="116582" y="3053"/>
                </a:lnTo>
                <a:lnTo>
                  <a:pt x="116847" y="2749"/>
                </a:lnTo>
                <a:lnTo>
                  <a:pt x="117112" y="2400"/>
                </a:lnTo>
                <a:lnTo>
                  <a:pt x="117497" y="1919"/>
                </a:lnTo>
                <a:lnTo>
                  <a:pt x="117690" y="1614"/>
                </a:lnTo>
                <a:lnTo>
                  <a:pt x="117833" y="1352"/>
                </a:lnTo>
                <a:lnTo>
                  <a:pt x="117930" y="1092"/>
                </a:lnTo>
                <a:lnTo>
                  <a:pt x="117954" y="960"/>
                </a:lnTo>
                <a:lnTo>
                  <a:pt x="117954" y="829"/>
                </a:lnTo>
                <a:lnTo>
                  <a:pt x="117930" y="785"/>
                </a:lnTo>
                <a:lnTo>
                  <a:pt x="117906" y="742"/>
                </a:lnTo>
                <a:close/>
                <a:moveTo>
                  <a:pt x="16458" y="611"/>
                </a:moveTo>
                <a:lnTo>
                  <a:pt x="16363" y="698"/>
                </a:lnTo>
                <a:lnTo>
                  <a:pt x="16218" y="871"/>
                </a:lnTo>
                <a:lnTo>
                  <a:pt x="16098" y="1134"/>
                </a:lnTo>
                <a:lnTo>
                  <a:pt x="15954" y="1439"/>
                </a:lnTo>
                <a:lnTo>
                  <a:pt x="15665" y="2137"/>
                </a:lnTo>
                <a:lnTo>
                  <a:pt x="15425" y="2835"/>
                </a:lnTo>
                <a:lnTo>
                  <a:pt x="15232" y="3492"/>
                </a:lnTo>
                <a:lnTo>
                  <a:pt x="15135" y="3883"/>
                </a:lnTo>
                <a:lnTo>
                  <a:pt x="15112" y="3970"/>
                </a:lnTo>
                <a:lnTo>
                  <a:pt x="15112" y="3970"/>
                </a:lnTo>
                <a:lnTo>
                  <a:pt x="15160" y="3928"/>
                </a:lnTo>
                <a:lnTo>
                  <a:pt x="15472" y="3403"/>
                </a:lnTo>
                <a:lnTo>
                  <a:pt x="16026" y="2400"/>
                </a:lnTo>
                <a:lnTo>
                  <a:pt x="16290" y="1877"/>
                </a:lnTo>
                <a:lnTo>
                  <a:pt x="16508" y="1396"/>
                </a:lnTo>
                <a:lnTo>
                  <a:pt x="16628" y="960"/>
                </a:lnTo>
                <a:lnTo>
                  <a:pt x="16651" y="829"/>
                </a:lnTo>
                <a:lnTo>
                  <a:pt x="16628" y="742"/>
                </a:lnTo>
                <a:lnTo>
                  <a:pt x="16603" y="653"/>
                </a:lnTo>
                <a:lnTo>
                  <a:pt x="16555" y="611"/>
                </a:lnTo>
                <a:close/>
                <a:moveTo>
                  <a:pt x="32004" y="522"/>
                </a:moveTo>
                <a:lnTo>
                  <a:pt x="31931" y="611"/>
                </a:lnTo>
                <a:lnTo>
                  <a:pt x="31787" y="785"/>
                </a:lnTo>
                <a:lnTo>
                  <a:pt x="31619" y="1003"/>
                </a:lnTo>
                <a:lnTo>
                  <a:pt x="31329" y="1570"/>
                </a:lnTo>
                <a:lnTo>
                  <a:pt x="31138" y="1919"/>
                </a:lnTo>
                <a:lnTo>
                  <a:pt x="30848" y="2486"/>
                </a:lnTo>
                <a:lnTo>
                  <a:pt x="30728" y="2793"/>
                </a:lnTo>
                <a:lnTo>
                  <a:pt x="30608" y="3142"/>
                </a:lnTo>
                <a:lnTo>
                  <a:pt x="30488" y="3271"/>
                </a:lnTo>
                <a:lnTo>
                  <a:pt x="30391" y="3492"/>
                </a:lnTo>
                <a:lnTo>
                  <a:pt x="30368" y="3665"/>
                </a:lnTo>
                <a:lnTo>
                  <a:pt x="30368" y="3883"/>
                </a:lnTo>
                <a:lnTo>
                  <a:pt x="30391" y="3928"/>
                </a:lnTo>
                <a:lnTo>
                  <a:pt x="30391" y="3970"/>
                </a:lnTo>
                <a:lnTo>
                  <a:pt x="30488" y="3970"/>
                </a:lnTo>
                <a:lnTo>
                  <a:pt x="30824" y="3360"/>
                </a:lnTo>
                <a:lnTo>
                  <a:pt x="31426" y="2313"/>
                </a:lnTo>
                <a:lnTo>
                  <a:pt x="31739" y="1746"/>
                </a:lnTo>
                <a:lnTo>
                  <a:pt x="31979" y="1221"/>
                </a:lnTo>
                <a:lnTo>
                  <a:pt x="32124" y="829"/>
                </a:lnTo>
                <a:lnTo>
                  <a:pt x="32172" y="698"/>
                </a:lnTo>
                <a:lnTo>
                  <a:pt x="32147" y="611"/>
                </a:lnTo>
                <a:lnTo>
                  <a:pt x="32124" y="522"/>
                </a:lnTo>
                <a:close/>
                <a:moveTo>
                  <a:pt x="73992" y="611"/>
                </a:moveTo>
                <a:lnTo>
                  <a:pt x="73872" y="698"/>
                </a:lnTo>
                <a:lnTo>
                  <a:pt x="73752" y="871"/>
                </a:lnTo>
                <a:lnTo>
                  <a:pt x="73607" y="1134"/>
                </a:lnTo>
                <a:lnTo>
                  <a:pt x="73463" y="1439"/>
                </a:lnTo>
                <a:lnTo>
                  <a:pt x="73198" y="2137"/>
                </a:lnTo>
                <a:lnTo>
                  <a:pt x="72933" y="2835"/>
                </a:lnTo>
                <a:lnTo>
                  <a:pt x="72741" y="3492"/>
                </a:lnTo>
                <a:lnTo>
                  <a:pt x="72645" y="3883"/>
                </a:lnTo>
                <a:lnTo>
                  <a:pt x="72645" y="3970"/>
                </a:lnTo>
                <a:lnTo>
                  <a:pt x="72668" y="3928"/>
                </a:lnTo>
                <a:lnTo>
                  <a:pt x="72981" y="3403"/>
                </a:lnTo>
                <a:lnTo>
                  <a:pt x="73536" y="2400"/>
                </a:lnTo>
                <a:lnTo>
                  <a:pt x="73799" y="1877"/>
                </a:lnTo>
                <a:lnTo>
                  <a:pt x="74016" y="1396"/>
                </a:lnTo>
                <a:lnTo>
                  <a:pt x="74137" y="960"/>
                </a:lnTo>
                <a:lnTo>
                  <a:pt x="74161" y="829"/>
                </a:lnTo>
                <a:lnTo>
                  <a:pt x="74161" y="742"/>
                </a:lnTo>
                <a:lnTo>
                  <a:pt x="74112" y="653"/>
                </a:lnTo>
                <a:lnTo>
                  <a:pt x="74089" y="611"/>
                </a:lnTo>
                <a:close/>
                <a:moveTo>
                  <a:pt x="89513" y="522"/>
                </a:moveTo>
                <a:lnTo>
                  <a:pt x="89440" y="611"/>
                </a:lnTo>
                <a:lnTo>
                  <a:pt x="89295" y="785"/>
                </a:lnTo>
                <a:lnTo>
                  <a:pt x="89127" y="1003"/>
                </a:lnTo>
                <a:lnTo>
                  <a:pt x="88839" y="1570"/>
                </a:lnTo>
                <a:lnTo>
                  <a:pt x="88670" y="1919"/>
                </a:lnTo>
                <a:lnTo>
                  <a:pt x="88382" y="2486"/>
                </a:lnTo>
                <a:lnTo>
                  <a:pt x="88237" y="2793"/>
                </a:lnTo>
                <a:lnTo>
                  <a:pt x="88117" y="3142"/>
                </a:lnTo>
                <a:lnTo>
                  <a:pt x="87997" y="3271"/>
                </a:lnTo>
                <a:lnTo>
                  <a:pt x="87924" y="3492"/>
                </a:lnTo>
                <a:lnTo>
                  <a:pt x="87876" y="3665"/>
                </a:lnTo>
                <a:lnTo>
                  <a:pt x="87901" y="3883"/>
                </a:lnTo>
                <a:lnTo>
                  <a:pt x="87901" y="3928"/>
                </a:lnTo>
                <a:lnTo>
                  <a:pt x="87924" y="3970"/>
                </a:lnTo>
                <a:lnTo>
                  <a:pt x="87997" y="3970"/>
                </a:lnTo>
                <a:lnTo>
                  <a:pt x="88357" y="3360"/>
                </a:lnTo>
                <a:lnTo>
                  <a:pt x="88959" y="2313"/>
                </a:lnTo>
                <a:lnTo>
                  <a:pt x="89248" y="1746"/>
                </a:lnTo>
                <a:lnTo>
                  <a:pt x="89488" y="1221"/>
                </a:lnTo>
                <a:lnTo>
                  <a:pt x="89657" y="829"/>
                </a:lnTo>
                <a:lnTo>
                  <a:pt x="89681" y="698"/>
                </a:lnTo>
                <a:lnTo>
                  <a:pt x="89681" y="611"/>
                </a:lnTo>
                <a:lnTo>
                  <a:pt x="89633" y="522"/>
                </a:lnTo>
                <a:close/>
                <a:moveTo>
                  <a:pt x="12320" y="3839"/>
                </a:moveTo>
                <a:lnTo>
                  <a:pt x="12297" y="3883"/>
                </a:lnTo>
                <a:lnTo>
                  <a:pt x="12272" y="4014"/>
                </a:lnTo>
                <a:lnTo>
                  <a:pt x="12320" y="3839"/>
                </a:lnTo>
                <a:close/>
                <a:moveTo>
                  <a:pt x="43192" y="785"/>
                </a:moveTo>
                <a:lnTo>
                  <a:pt x="43120" y="829"/>
                </a:lnTo>
                <a:lnTo>
                  <a:pt x="43047" y="871"/>
                </a:lnTo>
                <a:lnTo>
                  <a:pt x="42879" y="1092"/>
                </a:lnTo>
                <a:lnTo>
                  <a:pt x="42711" y="1352"/>
                </a:lnTo>
                <a:lnTo>
                  <a:pt x="42399" y="1964"/>
                </a:lnTo>
                <a:lnTo>
                  <a:pt x="42229" y="2313"/>
                </a:lnTo>
                <a:lnTo>
                  <a:pt x="42086" y="2704"/>
                </a:lnTo>
                <a:lnTo>
                  <a:pt x="41893" y="3360"/>
                </a:lnTo>
                <a:lnTo>
                  <a:pt x="41773" y="3883"/>
                </a:lnTo>
                <a:lnTo>
                  <a:pt x="41773" y="4014"/>
                </a:lnTo>
                <a:lnTo>
                  <a:pt x="41821" y="3970"/>
                </a:lnTo>
                <a:lnTo>
                  <a:pt x="42134" y="3447"/>
                </a:lnTo>
                <a:lnTo>
                  <a:pt x="42687" y="2486"/>
                </a:lnTo>
                <a:lnTo>
                  <a:pt x="42952" y="2008"/>
                </a:lnTo>
                <a:lnTo>
                  <a:pt x="43144" y="1528"/>
                </a:lnTo>
                <a:lnTo>
                  <a:pt x="43240" y="1310"/>
                </a:lnTo>
                <a:lnTo>
                  <a:pt x="43289" y="1134"/>
                </a:lnTo>
                <a:lnTo>
                  <a:pt x="43312" y="1003"/>
                </a:lnTo>
                <a:lnTo>
                  <a:pt x="43289" y="871"/>
                </a:lnTo>
                <a:lnTo>
                  <a:pt x="43240" y="829"/>
                </a:lnTo>
                <a:lnTo>
                  <a:pt x="43192" y="785"/>
                </a:lnTo>
                <a:close/>
                <a:moveTo>
                  <a:pt x="69829" y="3839"/>
                </a:moveTo>
                <a:lnTo>
                  <a:pt x="69806" y="3883"/>
                </a:lnTo>
                <a:lnTo>
                  <a:pt x="69781" y="4014"/>
                </a:lnTo>
                <a:lnTo>
                  <a:pt x="69829" y="3839"/>
                </a:lnTo>
                <a:close/>
                <a:moveTo>
                  <a:pt x="100701" y="785"/>
                </a:moveTo>
                <a:lnTo>
                  <a:pt x="100653" y="829"/>
                </a:lnTo>
                <a:lnTo>
                  <a:pt x="100558" y="871"/>
                </a:lnTo>
                <a:lnTo>
                  <a:pt x="100413" y="1092"/>
                </a:lnTo>
                <a:lnTo>
                  <a:pt x="100220" y="1352"/>
                </a:lnTo>
                <a:lnTo>
                  <a:pt x="99908" y="1964"/>
                </a:lnTo>
                <a:lnTo>
                  <a:pt x="99740" y="2313"/>
                </a:lnTo>
                <a:lnTo>
                  <a:pt x="99595" y="2704"/>
                </a:lnTo>
                <a:lnTo>
                  <a:pt x="99427" y="3360"/>
                </a:lnTo>
                <a:lnTo>
                  <a:pt x="99282" y="3883"/>
                </a:lnTo>
                <a:lnTo>
                  <a:pt x="99282" y="4014"/>
                </a:lnTo>
                <a:lnTo>
                  <a:pt x="99305" y="4014"/>
                </a:lnTo>
                <a:lnTo>
                  <a:pt x="99330" y="3970"/>
                </a:lnTo>
                <a:lnTo>
                  <a:pt x="99643" y="3447"/>
                </a:lnTo>
                <a:lnTo>
                  <a:pt x="100196" y="2486"/>
                </a:lnTo>
                <a:lnTo>
                  <a:pt x="100461" y="2008"/>
                </a:lnTo>
                <a:lnTo>
                  <a:pt x="100678" y="1528"/>
                </a:lnTo>
                <a:lnTo>
                  <a:pt x="100750" y="1310"/>
                </a:lnTo>
                <a:lnTo>
                  <a:pt x="100798" y="1134"/>
                </a:lnTo>
                <a:lnTo>
                  <a:pt x="100821" y="1003"/>
                </a:lnTo>
                <a:lnTo>
                  <a:pt x="100798" y="871"/>
                </a:lnTo>
                <a:lnTo>
                  <a:pt x="100773" y="829"/>
                </a:lnTo>
                <a:lnTo>
                  <a:pt x="100701" y="785"/>
                </a:lnTo>
                <a:close/>
                <a:moveTo>
                  <a:pt x="103637" y="175"/>
                </a:moveTo>
                <a:lnTo>
                  <a:pt x="103565" y="217"/>
                </a:lnTo>
                <a:lnTo>
                  <a:pt x="103493" y="262"/>
                </a:lnTo>
                <a:lnTo>
                  <a:pt x="103348" y="480"/>
                </a:lnTo>
                <a:lnTo>
                  <a:pt x="103204" y="785"/>
                </a:lnTo>
                <a:lnTo>
                  <a:pt x="102940" y="1396"/>
                </a:lnTo>
                <a:lnTo>
                  <a:pt x="102770" y="1788"/>
                </a:lnTo>
                <a:lnTo>
                  <a:pt x="102627" y="2095"/>
                </a:lnTo>
                <a:lnTo>
                  <a:pt x="102457" y="2400"/>
                </a:lnTo>
                <a:lnTo>
                  <a:pt x="102314" y="2662"/>
                </a:lnTo>
                <a:lnTo>
                  <a:pt x="102169" y="2967"/>
                </a:lnTo>
                <a:lnTo>
                  <a:pt x="102025" y="3316"/>
                </a:lnTo>
                <a:lnTo>
                  <a:pt x="101929" y="3621"/>
                </a:lnTo>
                <a:lnTo>
                  <a:pt x="101856" y="3883"/>
                </a:lnTo>
                <a:lnTo>
                  <a:pt x="101856" y="3970"/>
                </a:lnTo>
                <a:lnTo>
                  <a:pt x="101881" y="4014"/>
                </a:lnTo>
                <a:lnTo>
                  <a:pt x="101929" y="3970"/>
                </a:lnTo>
                <a:lnTo>
                  <a:pt x="102001" y="3883"/>
                </a:lnTo>
                <a:lnTo>
                  <a:pt x="102434" y="3271"/>
                </a:lnTo>
                <a:lnTo>
                  <a:pt x="102747" y="2749"/>
                </a:lnTo>
                <a:lnTo>
                  <a:pt x="103108" y="2137"/>
                </a:lnTo>
                <a:lnTo>
                  <a:pt x="103420" y="1528"/>
                </a:lnTo>
                <a:lnTo>
                  <a:pt x="103661" y="960"/>
                </a:lnTo>
                <a:lnTo>
                  <a:pt x="103733" y="698"/>
                </a:lnTo>
                <a:lnTo>
                  <a:pt x="103781" y="480"/>
                </a:lnTo>
                <a:lnTo>
                  <a:pt x="103781" y="304"/>
                </a:lnTo>
                <a:lnTo>
                  <a:pt x="103758" y="262"/>
                </a:lnTo>
                <a:lnTo>
                  <a:pt x="103733" y="217"/>
                </a:lnTo>
                <a:lnTo>
                  <a:pt x="103685" y="175"/>
                </a:lnTo>
                <a:close/>
                <a:moveTo>
                  <a:pt x="12368" y="393"/>
                </a:moveTo>
                <a:lnTo>
                  <a:pt x="12297" y="480"/>
                </a:lnTo>
                <a:lnTo>
                  <a:pt x="12225" y="522"/>
                </a:lnTo>
                <a:lnTo>
                  <a:pt x="12080" y="785"/>
                </a:lnTo>
                <a:lnTo>
                  <a:pt x="11912" y="1092"/>
                </a:lnTo>
                <a:lnTo>
                  <a:pt x="11622" y="1788"/>
                </a:lnTo>
                <a:lnTo>
                  <a:pt x="11430" y="2226"/>
                </a:lnTo>
                <a:lnTo>
                  <a:pt x="11045" y="2967"/>
                </a:lnTo>
                <a:lnTo>
                  <a:pt x="10829" y="3403"/>
                </a:lnTo>
                <a:lnTo>
                  <a:pt x="10781" y="3578"/>
                </a:lnTo>
                <a:lnTo>
                  <a:pt x="10756" y="3665"/>
                </a:lnTo>
                <a:lnTo>
                  <a:pt x="10756" y="3796"/>
                </a:lnTo>
                <a:lnTo>
                  <a:pt x="10781" y="3970"/>
                </a:lnTo>
                <a:lnTo>
                  <a:pt x="10781" y="4014"/>
                </a:lnTo>
                <a:lnTo>
                  <a:pt x="10804" y="4059"/>
                </a:lnTo>
                <a:lnTo>
                  <a:pt x="10852" y="4059"/>
                </a:lnTo>
                <a:lnTo>
                  <a:pt x="10901" y="3970"/>
                </a:lnTo>
                <a:lnTo>
                  <a:pt x="11214" y="3360"/>
                </a:lnTo>
                <a:lnTo>
                  <a:pt x="11815" y="2226"/>
                </a:lnTo>
                <a:lnTo>
                  <a:pt x="12104" y="1614"/>
                </a:lnTo>
                <a:lnTo>
                  <a:pt x="12345" y="1092"/>
                </a:lnTo>
                <a:lnTo>
                  <a:pt x="12489" y="653"/>
                </a:lnTo>
                <a:lnTo>
                  <a:pt x="12513" y="522"/>
                </a:lnTo>
                <a:lnTo>
                  <a:pt x="12489" y="435"/>
                </a:lnTo>
                <a:lnTo>
                  <a:pt x="12440" y="393"/>
                </a:lnTo>
                <a:close/>
                <a:moveTo>
                  <a:pt x="37586" y="829"/>
                </a:moveTo>
                <a:lnTo>
                  <a:pt x="37465" y="916"/>
                </a:lnTo>
                <a:lnTo>
                  <a:pt x="37345" y="1092"/>
                </a:lnTo>
                <a:lnTo>
                  <a:pt x="37201" y="1310"/>
                </a:lnTo>
                <a:lnTo>
                  <a:pt x="37057" y="1570"/>
                </a:lnTo>
                <a:lnTo>
                  <a:pt x="36744" y="2226"/>
                </a:lnTo>
                <a:lnTo>
                  <a:pt x="36455" y="2922"/>
                </a:lnTo>
                <a:lnTo>
                  <a:pt x="36239" y="3534"/>
                </a:lnTo>
                <a:lnTo>
                  <a:pt x="36094" y="3928"/>
                </a:lnTo>
                <a:lnTo>
                  <a:pt x="36070" y="4059"/>
                </a:lnTo>
                <a:lnTo>
                  <a:pt x="36430" y="3534"/>
                </a:lnTo>
                <a:lnTo>
                  <a:pt x="37033" y="2575"/>
                </a:lnTo>
                <a:lnTo>
                  <a:pt x="37345" y="2050"/>
                </a:lnTo>
                <a:lnTo>
                  <a:pt x="37586" y="1528"/>
                </a:lnTo>
                <a:lnTo>
                  <a:pt x="37754" y="1178"/>
                </a:lnTo>
                <a:lnTo>
                  <a:pt x="37778" y="1047"/>
                </a:lnTo>
                <a:lnTo>
                  <a:pt x="37778" y="916"/>
                </a:lnTo>
                <a:lnTo>
                  <a:pt x="37730" y="871"/>
                </a:lnTo>
                <a:lnTo>
                  <a:pt x="37683" y="829"/>
                </a:lnTo>
                <a:close/>
                <a:moveTo>
                  <a:pt x="41773" y="871"/>
                </a:moveTo>
                <a:lnTo>
                  <a:pt x="41628" y="916"/>
                </a:lnTo>
                <a:lnTo>
                  <a:pt x="41460" y="1092"/>
                </a:lnTo>
                <a:lnTo>
                  <a:pt x="41316" y="1265"/>
                </a:lnTo>
                <a:lnTo>
                  <a:pt x="41195" y="1483"/>
                </a:lnTo>
                <a:lnTo>
                  <a:pt x="40930" y="2008"/>
                </a:lnTo>
                <a:lnTo>
                  <a:pt x="40738" y="2444"/>
                </a:lnTo>
                <a:lnTo>
                  <a:pt x="40593" y="2835"/>
                </a:lnTo>
                <a:lnTo>
                  <a:pt x="40425" y="3403"/>
                </a:lnTo>
                <a:lnTo>
                  <a:pt x="40305" y="3883"/>
                </a:lnTo>
                <a:lnTo>
                  <a:pt x="40257" y="4059"/>
                </a:lnTo>
                <a:lnTo>
                  <a:pt x="40570" y="3492"/>
                </a:lnTo>
                <a:lnTo>
                  <a:pt x="40883" y="2967"/>
                </a:lnTo>
                <a:lnTo>
                  <a:pt x="41508" y="1964"/>
                </a:lnTo>
                <a:lnTo>
                  <a:pt x="41676" y="1659"/>
                </a:lnTo>
                <a:lnTo>
                  <a:pt x="41893" y="1310"/>
                </a:lnTo>
                <a:lnTo>
                  <a:pt x="41966" y="1092"/>
                </a:lnTo>
                <a:lnTo>
                  <a:pt x="41966" y="1047"/>
                </a:lnTo>
                <a:lnTo>
                  <a:pt x="41966" y="960"/>
                </a:lnTo>
                <a:lnTo>
                  <a:pt x="41966" y="916"/>
                </a:lnTo>
                <a:lnTo>
                  <a:pt x="41917" y="871"/>
                </a:lnTo>
                <a:close/>
                <a:moveTo>
                  <a:pt x="69878" y="393"/>
                </a:moveTo>
                <a:lnTo>
                  <a:pt x="69829" y="480"/>
                </a:lnTo>
                <a:lnTo>
                  <a:pt x="69757" y="522"/>
                </a:lnTo>
                <a:lnTo>
                  <a:pt x="69589" y="785"/>
                </a:lnTo>
                <a:lnTo>
                  <a:pt x="69421" y="1092"/>
                </a:lnTo>
                <a:lnTo>
                  <a:pt x="69131" y="1788"/>
                </a:lnTo>
                <a:lnTo>
                  <a:pt x="68963" y="2226"/>
                </a:lnTo>
                <a:lnTo>
                  <a:pt x="68578" y="2967"/>
                </a:lnTo>
                <a:lnTo>
                  <a:pt x="68362" y="3403"/>
                </a:lnTo>
                <a:lnTo>
                  <a:pt x="68290" y="3578"/>
                </a:lnTo>
                <a:lnTo>
                  <a:pt x="68265" y="3665"/>
                </a:lnTo>
                <a:lnTo>
                  <a:pt x="68265" y="3796"/>
                </a:lnTo>
                <a:lnTo>
                  <a:pt x="68290" y="3970"/>
                </a:lnTo>
                <a:lnTo>
                  <a:pt x="68313" y="4014"/>
                </a:lnTo>
                <a:lnTo>
                  <a:pt x="68338" y="4059"/>
                </a:lnTo>
                <a:lnTo>
                  <a:pt x="68362" y="4059"/>
                </a:lnTo>
                <a:lnTo>
                  <a:pt x="68410" y="3970"/>
                </a:lnTo>
                <a:lnTo>
                  <a:pt x="68747" y="3360"/>
                </a:lnTo>
                <a:lnTo>
                  <a:pt x="69324" y="2226"/>
                </a:lnTo>
                <a:lnTo>
                  <a:pt x="69613" y="1614"/>
                </a:lnTo>
                <a:lnTo>
                  <a:pt x="69854" y="1092"/>
                </a:lnTo>
                <a:lnTo>
                  <a:pt x="69998" y="653"/>
                </a:lnTo>
                <a:lnTo>
                  <a:pt x="70022" y="522"/>
                </a:lnTo>
                <a:lnTo>
                  <a:pt x="69998" y="435"/>
                </a:lnTo>
                <a:lnTo>
                  <a:pt x="69949" y="393"/>
                </a:lnTo>
                <a:close/>
                <a:moveTo>
                  <a:pt x="95095" y="829"/>
                </a:moveTo>
                <a:lnTo>
                  <a:pt x="94999" y="916"/>
                </a:lnTo>
                <a:lnTo>
                  <a:pt x="94854" y="1092"/>
                </a:lnTo>
                <a:lnTo>
                  <a:pt x="94709" y="1310"/>
                </a:lnTo>
                <a:lnTo>
                  <a:pt x="94566" y="1570"/>
                </a:lnTo>
                <a:lnTo>
                  <a:pt x="94253" y="2226"/>
                </a:lnTo>
                <a:lnTo>
                  <a:pt x="93988" y="2922"/>
                </a:lnTo>
                <a:lnTo>
                  <a:pt x="93748" y="3534"/>
                </a:lnTo>
                <a:lnTo>
                  <a:pt x="93603" y="3928"/>
                </a:lnTo>
                <a:lnTo>
                  <a:pt x="93579" y="4059"/>
                </a:lnTo>
                <a:lnTo>
                  <a:pt x="93940" y="3534"/>
                </a:lnTo>
                <a:lnTo>
                  <a:pt x="94541" y="2575"/>
                </a:lnTo>
                <a:lnTo>
                  <a:pt x="94854" y="2050"/>
                </a:lnTo>
                <a:lnTo>
                  <a:pt x="95095" y="1528"/>
                </a:lnTo>
                <a:lnTo>
                  <a:pt x="95264" y="1178"/>
                </a:lnTo>
                <a:lnTo>
                  <a:pt x="95287" y="1047"/>
                </a:lnTo>
                <a:lnTo>
                  <a:pt x="95287" y="916"/>
                </a:lnTo>
                <a:lnTo>
                  <a:pt x="95239" y="871"/>
                </a:lnTo>
                <a:lnTo>
                  <a:pt x="95215" y="829"/>
                </a:lnTo>
                <a:close/>
                <a:moveTo>
                  <a:pt x="99282" y="871"/>
                </a:moveTo>
                <a:lnTo>
                  <a:pt x="99137" y="916"/>
                </a:lnTo>
                <a:lnTo>
                  <a:pt x="98992" y="1092"/>
                </a:lnTo>
                <a:lnTo>
                  <a:pt x="98849" y="1265"/>
                </a:lnTo>
                <a:lnTo>
                  <a:pt x="98704" y="1483"/>
                </a:lnTo>
                <a:lnTo>
                  <a:pt x="98439" y="2008"/>
                </a:lnTo>
                <a:lnTo>
                  <a:pt x="98247" y="2444"/>
                </a:lnTo>
                <a:lnTo>
                  <a:pt x="98103" y="2835"/>
                </a:lnTo>
                <a:lnTo>
                  <a:pt x="97934" y="3403"/>
                </a:lnTo>
                <a:lnTo>
                  <a:pt x="97814" y="3883"/>
                </a:lnTo>
                <a:lnTo>
                  <a:pt x="97791" y="4059"/>
                </a:lnTo>
                <a:lnTo>
                  <a:pt x="98079" y="3492"/>
                </a:lnTo>
                <a:lnTo>
                  <a:pt x="98392" y="2967"/>
                </a:lnTo>
                <a:lnTo>
                  <a:pt x="99017" y="1964"/>
                </a:lnTo>
                <a:lnTo>
                  <a:pt x="99185" y="1659"/>
                </a:lnTo>
                <a:lnTo>
                  <a:pt x="99402" y="1310"/>
                </a:lnTo>
                <a:lnTo>
                  <a:pt x="99475" y="1092"/>
                </a:lnTo>
                <a:lnTo>
                  <a:pt x="99498" y="1047"/>
                </a:lnTo>
                <a:lnTo>
                  <a:pt x="99498" y="960"/>
                </a:lnTo>
                <a:lnTo>
                  <a:pt x="99475" y="916"/>
                </a:lnTo>
                <a:lnTo>
                  <a:pt x="99427" y="871"/>
                </a:lnTo>
                <a:close/>
                <a:moveTo>
                  <a:pt x="107776" y="611"/>
                </a:moveTo>
                <a:lnTo>
                  <a:pt x="107656" y="698"/>
                </a:lnTo>
                <a:lnTo>
                  <a:pt x="107511" y="871"/>
                </a:lnTo>
                <a:lnTo>
                  <a:pt x="107367" y="1092"/>
                </a:lnTo>
                <a:lnTo>
                  <a:pt x="107223" y="1396"/>
                </a:lnTo>
                <a:lnTo>
                  <a:pt x="106885" y="2050"/>
                </a:lnTo>
                <a:lnTo>
                  <a:pt x="106597" y="2793"/>
                </a:lnTo>
                <a:lnTo>
                  <a:pt x="106357" y="3447"/>
                </a:lnTo>
                <a:lnTo>
                  <a:pt x="106187" y="3883"/>
                </a:lnTo>
                <a:lnTo>
                  <a:pt x="106140" y="4059"/>
                </a:lnTo>
                <a:lnTo>
                  <a:pt x="106308" y="3883"/>
                </a:lnTo>
                <a:lnTo>
                  <a:pt x="106573" y="3492"/>
                </a:lnTo>
                <a:lnTo>
                  <a:pt x="106885" y="3011"/>
                </a:lnTo>
                <a:lnTo>
                  <a:pt x="107223" y="2486"/>
                </a:lnTo>
                <a:lnTo>
                  <a:pt x="107535" y="1919"/>
                </a:lnTo>
                <a:lnTo>
                  <a:pt x="107776" y="1439"/>
                </a:lnTo>
                <a:lnTo>
                  <a:pt x="107873" y="1221"/>
                </a:lnTo>
                <a:lnTo>
                  <a:pt x="107944" y="1003"/>
                </a:lnTo>
                <a:lnTo>
                  <a:pt x="107968" y="829"/>
                </a:lnTo>
                <a:lnTo>
                  <a:pt x="107944" y="742"/>
                </a:lnTo>
                <a:lnTo>
                  <a:pt x="107921" y="653"/>
                </a:lnTo>
                <a:lnTo>
                  <a:pt x="107873" y="611"/>
                </a:lnTo>
                <a:close/>
                <a:moveTo>
                  <a:pt x="40209" y="1047"/>
                </a:moveTo>
                <a:lnTo>
                  <a:pt x="40137" y="1092"/>
                </a:lnTo>
                <a:lnTo>
                  <a:pt x="40065" y="1178"/>
                </a:lnTo>
                <a:lnTo>
                  <a:pt x="39968" y="1352"/>
                </a:lnTo>
                <a:lnTo>
                  <a:pt x="39775" y="1832"/>
                </a:lnTo>
                <a:lnTo>
                  <a:pt x="39582" y="2400"/>
                </a:lnTo>
                <a:lnTo>
                  <a:pt x="39270" y="3534"/>
                </a:lnTo>
                <a:lnTo>
                  <a:pt x="39102" y="4101"/>
                </a:lnTo>
                <a:lnTo>
                  <a:pt x="39367" y="3578"/>
                </a:lnTo>
                <a:lnTo>
                  <a:pt x="39824" y="2662"/>
                </a:lnTo>
                <a:lnTo>
                  <a:pt x="40040" y="2137"/>
                </a:lnTo>
                <a:lnTo>
                  <a:pt x="40209" y="1659"/>
                </a:lnTo>
                <a:lnTo>
                  <a:pt x="40280" y="1483"/>
                </a:lnTo>
                <a:lnTo>
                  <a:pt x="40305" y="1310"/>
                </a:lnTo>
                <a:lnTo>
                  <a:pt x="40305" y="1178"/>
                </a:lnTo>
                <a:lnTo>
                  <a:pt x="40280" y="1092"/>
                </a:lnTo>
                <a:lnTo>
                  <a:pt x="40209" y="1047"/>
                </a:lnTo>
                <a:close/>
                <a:moveTo>
                  <a:pt x="57125" y="698"/>
                </a:moveTo>
                <a:lnTo>
                  <a:pt x="57004" y="829"/>
                </a:lnTo>
                <a:lnTo>
                  <a:pt x="56884" y="1003"/>
                </a:lnTo>
                <a:lnTo>
                  <a:pt x="56764" y="1221"/>
                </a:lnTo>
                <a:lnTo>
                  <a:pt x="56644" y="1483"/>
                </a:lnTo>
                <a:lnTo>
                  <a:pt x="56379" y="2137"/>
                </a:lnTo>
                <a:lnTo>
                  <a:pt x="56162" y="2835"/>
                </a:lnTo>
                <a:lnTo>
                  <a:pt x="55969" y="3447"/>
                </a:lnTo>
                <a:lnTo>
                  <a:pt x="55777" y="4101"/>
                </a:lnTo>
                <a:lnTo>
                  <a:pt x="56619" y="2444"/>
                </a:lnTo>
                <a:lnTo>
                  <a:pt x="57125" y="1352"/>
                </a:lnTo>
                <a:lnTo>
                  <a:pt x="57269" y="960"/>
                </a:lnTo>
                <a:lnTo>
                  <a:pt x="57317" y="829"/>
                </a:lnTo>
                <a:lnTo>
                  <a:pt x="57293" y="785"/>
                </a:lnTo>
                <a:lnTo>
                  <a:pt x="57269" y="742"/>
                </a:lnTo>
                <a:lnTo>
                  <a:pt x="57220" y="698"/>
                </a:lnTo>
                <a:close/>
                <a:moveTo>
                  <a:pt x="97741" y="1047"/>
                </a:moveTo>
                <a:lnTo>
                  <a:pt x="97669" y="1092"/>
                </a:lnTo>
                <a:lnTo>
                  <a:pt x="97573" y="1178"/>
                </a:lnTo>
                <a:lnTo>
                  <a:pt x="97501" y="1352"/>
                </a:lnTo>
                <a:lnTo>
                  <a:pt x="97308" y="1832"/>
                </a:lnTo>
                <a:lnTo>
                  <a:pt x="97116" y="2400"/>
                </a:lnTo>
                <a:lnTo>
                  <a:pt x="96780" y="3534"/>
                </a:lnTo>
                <a:lnTo>
                  <a:pt x="96611" y="4101"/>
                </a:lnTo>
                <a:lnTo>
                  <a:pt x="96876" y="3578"/>
                </a:lnTo>
                <a:lnTo>
                  <a:pt x="97333" y="2662"/>
                </a:lnTo>
                <a:lnTo>
                  <a:pt x="97549" y="2137"/>
                </a:lnTo>
                <a:lnTo>
                  <a:pt x="97718" y="1659"/>
                </a:lnTo>
                <a:lnTo>
                  <a:pt x="97791" y="1483"/>
                </a:lnTo>
                <a:lnTo>
                  <a:pt x="97814" y="1310"/>
                </a:lnTo>
                <a:lnTo>
                  <a:pt x="97838" y="1178"/>
                </a:lnTo>
                <a:lnTo>
                  <a:pt x="97791" y="1092"/>
                </a:lnTo>
                <a:lnTo>
                  <a:pt x="97741" y="1047"/>
                </a:lnTo>
                <a:close/>
                <a:moveTo>
                  <a:pt x="39102" y="4101"/>
                </a:moveTo>
                <a:lnTo>
                  <a:pt x="39102" y="4101"/>
                </a:lnTo>
                <a:lnTo>
                  <a:pt x="39102" y="4101"/>
                </a:lnTo>
                <a:close/>
                <a:moveTo>
                  <a:pt x="96611" y="4101"/>
                </a:moveTo>
                <a:lnTo>
                  <a:pt x="96611" y="4101"/>
                </a:lnTo>
                <a:lnTo>
                  <a:pt x="96611" y="4101"/>
                </a:lnTo>
                <a:close/>
                <a:moveTo>
                  <a:pt x="119277" y="698"/>
                </a:moveTo>
                <a:lnTo>
                  <a:pt x="119181" y="742"/>
                </a:lnTo>
                <a:lnTo>
                  <a:pt x="119061" y="829"/>
                </a:lnTo>
                <a:lnTo>
                  <a:pt x="118941" y="960"/>
                </a:lnTo>
                <a:lnTo>
                  <a:pt x="118604" y="1396"/>
                </a:lnTo>
                <a:lnTo>
                  <a:pt x="118219" y="1919"/>
                </a:lnTo>
                <a:lnTo>
                  <a:pt x="117858" y="2531"/>
                </a:lnTo>
                <a:lnTo>
                  <a:pt x="117521" y="3098"/>
                </a:lnTo>
                <a:lnTo>
                  <a:pt x="117135" y="3796"/>
                </a:lnTo>
                <a:lnTo>
                  <a:pt x="117088" y="3928"/>
                </a:lnTo>
                <a:lnTo>
                  <a:pt x="117064" y="4014"/>
                </a:lnTo>
                <a:lnTo>
                  <a:pt x="117088" y="4059"/>
                </a:lnTo>
                <a:lnTo>
                  <a:pt x="117112" y="4101"/>
                </a:lnTo>
                <a:lnTo>
                  <a:pt x="117208" y="4059"/>
                </a:lnTo>
                <a:lnTo>
                  <a:pt x="117377" y="3928"/>
                </a:lnTo>
                <a:lnTo>
                  <a:pt x="117618" y="3710"/>
                </a:lnTo>
                <a:lnTo>
                  <a:pt x="117641" y="3665"/>
                </a:lnTo>
                <a:lnTo>
                  <a:pt x="117570" y="3710"/>
                </a:lnTo>
                <a:lnTo>
                  <a:pt x="117762" y="3492"/>
                </a:lnTo>
                <a:lnTo>
                  <a:pt x="117954" y="3229"/>
                </a:lnTo>
                <a:lnTo>
                  <a:pt x="118123" y="2922"/>
                </a:lnTo>
                <a:lnTo>
                  <a:pt x="118291" y="2662"/>
                </a:lnTo>
                <a:lnTo>
                  <a:pt x="118556" y="2313"/>
                </a:lnTo>
                <a:lnTo>
                  <a:pt x="118941" y="1788"/>
                </a:lnTo>
                <a:lnTo>
                  <a:pt x="119134" y="1483"/>
                </a:lnTo>
                <a:lnTo>
                  <a:pt x="119277" y="1221"/>
                </a:lnTo>
                <a:lnTo>
                  <a:pt x="119326" y="1092"/>
                </a:lnTo>
                <a:lnTo>
                  <a:pt x="119349" y="960"/>
                </a:lnTo>
                <a:lnTo>
                  <a:pt x="119374" y="871"/>
                </a:lnTo>
                <a:lnTo>
                  <a:pt x="119349" y="785"/>
                </a:lnTo>
                <a:lnTo>
                  <a:pt x="119277" y="698"/>
                </a:lnTo>
                <a:close/>
                <a:moveTo>
                  <a:pt x="33182" y="698"/>
                </a:moveTo>
                <a:lnTo>
                  <a:pt x="33135" y="742"/>
                </a:lnTo>
                <a:lnTo>
                  <a:pt x="32990" y="960"/>
                </a:lnTo>
                <a:lnTo>
                  <a:pt x="32870" y="1221"/>
                </a:lnTo>
                <a:lnTo>
                  <a:pt x="32749" y="1570"/>
                </a:lnTo>
                <a:lnTo>
                  <a:pt x="32509" y="2268"/>
                </a:lnTo>
                <a:lnTo>
                  <a:pt x="32364" y="2704"/>
                </a:lnTo>
                <a:lnTo>
                  <a:pt x="32124" y="3578"/>
                </a:lnTo>
                <a:lnTo>
                  <a:pt x="32004" y="4059"/>
                </a:lnTo>
                <a:lnTo>
                  <a:pt x="32004" y="4146"/>
                </a:lnTo>
                <a:lnTo>
                  <a:pt x="32027" y="4101"/>
                </a:lnTo>
                <a:lnTo>
                  <a:pt x="32364" y="3447"/>
                </a:lnTo>
                <a:lnTo>
                  <a:pt x="32629" y="2880"/>
                </a:lnTo>
                <a:lnTo>
                  <a:pt x="32917" y="2268"/>
                </a:lnTo>
                <a:lnTo>
                  <a:pt x="33135" y="1701"/>
                </a:lnTo>
                <a:lnTo>
                  <a:pt x="33303" y="1178"/>
                </a:lnTo>
                <a:lnTo>
                  <a:pt x="33350" y="1003"/>
                </a:lnTo>
                <a:lnTo>
                  <a:pt x="33350" y="829"/>
                </a:lnTo>
                <a:lnTo>
                  <a:pt x="33303" y="742"/>
                </a:lnTo>
                <a:lnTo>
                  <a:pt x="33230" y="698"/>
                </a:lnTo>
                <a:close/>
                <a:moveTo>
                  <a:pt x="34698" y="698"/>
                </a:moveTo>
                <a:lnTo>
                  <a:pt x="34578" y="829"/>
                </a:lnTo>
                <a:lnTo>
                  <a:pt x="34433" y="1092"/>
                </a:lnTo>
                <a:lnTo>
                  <a:pt x="34289" y="1396"/>
                </a:lnTo>
                <a:lnTo>
                  <a:pt x="34025" y="2050"/>
                </a:lnTo>
                <a:lnTo>
                  <a:pt x="33880" y="2444"/>
                </a:lnTo>
                <a:lnTo>
                  <a:pt x="33760" y="2835"/>
                </a:lnTo>
                <a:lnTo>
                  <a:pt x="33568" y="3492"/>
                </a:lnTo>
                <a:lnTo>
                  <a:pt x="33447" y="4014"/>
                </a:lnTo>
                <a:lnTo>
                  <a:pt x="33423" y="4146"/>
                </a:lnTo>
                <a:lnTo>
                  <a:pt x="33447" y="4146"/>
                </a:lnTo>
                <a:lnTo>
                  <a:pt x="33736" y="3578"/>
                </a:lnTo>
                <a:lnTo>
                  <a:pt x="34265" y="2486"/>
                </a:lnTo>
                <a:lnTo>
                  <a:pt x="34506" y="1919"/>
                </a:lnTo>
                <a:lnTo>
                  <a:pt x="34698" y="1396"/>
                </a:lnTo>
                <a:lnTo>
                  <a:pt x="34771" y="1178"/>
                </a:lnTo>
                <a:lnTo>
                  <a:pt x="34819" y="960"/>
                </a:lnTo>
                <a:lnTo>
                  <a:pt x="34819" y="829"/>
                </a:lnTo>
                <a:lnTo>
                  <a:pt x="34794" y="742"/>
                </a:lnTo>
                <a:lnTo>
                  <a:pt x="34746" y="698"/>
                </a:lnTo>
                <a:close/>
                <a:moveTo>
                  <a:pt x="90691" y="698"/>
                </a:moveTo>
                <a:lnTo>
                  <a:pt x="90643" y="742"/>
                </a:lnTo>
                <a:lnTo>
                  <a:pt x="90523" y="960"/>
                </a:lnTo>
                <a:lnTo>
                  <a:pt x="90379" y="1221"/>
                </a:lnTo>
                <a:lnTo>
                  <a:pt x="90258" y="1570"/>
                </a:lnTo>
                <a:lnTo>
                  <a:pt x="90018" y="2268"/>
                </a:lnTo>
                <a:lnTo>
                  <a:pt x="89873" y="2704"/>
                </a:lnTo>
                <a:lnTo>
                  <a:pt x="89633" y="3578"/>
                </a:lnTo>
                <a:lnTo>
                  <a:pt x="89537" y="4059"/>
                </a:lnTo>
                <a:lnTo>
                  <a:pt x="89513" y="4146"/>
                </a:lnTo>
                <a:lnTo>
                  <a:pt x="89560" y="4101"/>
                </a:lnTo>
                <a:lnTo>
                  <a:pt x="89898" y="3447"/>
                </a:lnTo>
                <a:lnTo>
                  <a:pt x="90163" y="2880"/>
                </a:lnTo>
                <a:lnTo>
                  <a:pt x="90426" y="2268"/>
                </a:lnTo>
                <a:lnTo>
                  <a:pt x="90668" y="1701"/>
                </a:lnTo>
                <a:lnTo>
                  <a:pt x="90811" y="1178"/>
                </a:lnTo>
                <a:lnTo>
                  <a:pt x="90861" y="1003"/>
                </a:lnTo>
                <a:lnTo>
                  <a:pt x="90861" y="829"/>
                </a:lnTo>
                <a:lnTo>
                  <a:pt x="90836" y="742"/>
                </a:lnTo>
                <a:lnTo>
                  <a:pt x="90739" y="698"/>
                </a:lnTo>
                <a:close/>
                <a:moveTo>
                  <a:pt x="92207" y="698"/>
                </a:moveTo>
                <a:lnTo>
                  <a:pt x="92087" y="829"/>
                </a:lnTo>
                <a:lnTo>
                  <a:pt x="91942" y="1092"/>
                </a:lnTo>
                <a:lnTo>
                  <a:pt x="91799" y="1396"/>
                </a:lnTo>
                <a:lnTo>
                  <a:pt x="91557" y="2050"/>
                </a:lnTo>
                <a:lnTo>
                  <a:pt x="91414" y="2444"/>
                </a:lnTo>
                <a:lnTo>
                  <a:pt x="91269" y="2835"/>
                </a:lnTo>
                <a:lnTo>
                  <a:pt x="91101" y="3492"/>
                </a:lnTo>
                <a:lnTo>
                  <a:pt x="90956" y="4014"/>
                </a:lnTo>
                <a:lnTo>
                  <a:pt x="90932" y="4146"/>
                </a:lnTo>
                <a:lnTo>
                  <a:pt x="90956" y="4146"/>
                </a:lnTo>
                <a:lnTo>
                  <a:pt x="91244" y="3578"/>
                </a:lnTo>
                <a:lnTo>
                  <a:pt x="91774" y="2486"/>
                </a:lnTo>
                <a:lnTo>
                  <a:pt x="92015" y="1919"/>
                </a:lnTo>
                <a:lnTo>
                  <a:pt x="92232" y="1396"/>
                </a:lnTo>
                <a:lnTo>
                  <a:pt x="92280" y="1178"/>
                </a:lnTo>
                <a:lnTo>
                  <a:pt x="92327" y="960"/>
                </a:lnTo>
                <a:lnTo>
                  <a:pt x="92352" y="829"/>
                </a:lnTo>
                <a:lnTo>
                  <a:pt x="92304" y="742"/>
                </a:lnTo>
                <a:lnTo>
                  <a:pt x="92280" y="698"/>
                </a:lnTo>
                <a:close/>
                <a:moveTo>
                  <a:pt x="106332" y="1221"/>
                </a:moveTo>
                <a:lnTo>
                  <a:pt x="106260" y="1265"/>
                </a:lnTo>
                <a:lnTo>
                  <a:pt x="106187" y="1310"/>
                </a:lnTo>
                <a:lnTo>
                  <a:pt x="106019" y="1439"/>
                </a:lnTo>
                <a:lnTo>
                  <a:pt x="105851" y="1701"/>
                </a:lnTo>
                <a:lnTo>
                  <a:pt x="105514" y="2182"/>
                </a:lnTo>
                <a:lnTo>
                  <a:pt x="105346" y="2486"/>
                </a:lnTo>
                <a:lnTo>
                  <a:pt x="105104" y="2967"/>
                </a:lnTo>
                <a:lnTo>
                  <a:pt x="104984" y="3229"/>
                </a:lnTo>
                <a:lnTo>
                  <a:pt x="104936" y="3360"/>
                </a:lnTo>
                <a:lnTo>
                  <a:pt x="104912" y="3447"/>
                </a:lnTo>
                <a:lnTo>
                  <a:pt x="104889" y="3578"/>
                </a:lnTo>
                <a:lnTo>
                  <a:pt x="104864" y="3883"/>
                </a:lnTo>
                <a:lnTo>
                  <a:pt x="104864" y="4014"/>
                </a:lnTo>
                <a:lnTo>
                  <a:pt x="104864" y="4101"/>
                </a:lnTo>
                <a:lnTo>
                  <a:pt x="104889" y="4146"/>
                </a:lnTo>
                <a:lnTo>
                  <a:pt x="104912" y="4101"/>
                </a:lnTo>
                <a:lnTo>
                  <a:pt x="105009" y="3970"/>
                </a:lnTo>
                <a:lnTo>
                  <a:pt x="105779" y="2617"/>
                </a:lnTo>
                <a:lnTo>
                  <a:pt x="106235" y="1788"/>
                </a:lnTo>
                <a:lnTo>
                  <a:pt x="106380" y="1483"/>
                </a:lnTo>
                <a:lnTo>
                  <a:pt x="106405" y="1396"/>
                </a:lnTo>
                <a:lnTo>
                  <a:pt x="106405" y="1310"/>
                </a:lnTo>
                <a:lnTo>
                  <a:pt x="106380" y="1265"/>
                </a:lnTo>
                <a:lnTo>
                  <a:pt x="106332" y="1221"/>
                </a:lnTo>
                <a:close/>
                <a:moveTo>
                  <a:pt x="116174" y="1003"/>
                </a:moveTo>
                <a:lnTo>
                  <a:pt x="116054" y="1092"/>
                </a:lnTo>
                <a:lnTo>
                  <a:pt x="115934" y="1265"/>
                </a:lnTo>
                <a:lnTo>
                  <a:pt x="115789" y="1483"/>
                </a:lnTo>
                <a:lnTo>
                  <a:pt x="115621" y="1746"/>
                </a:lnTo>
                <a:lnTo>
                  <a:pt x="115307" y="2400"/>
                </a:lnTo>
                <a:lnTo>
                  <a:pt x="115019" y="3098"/>
                </a:lnTo>
                <a:lnTo>
                  <a:pt x="114778" y="3710"/>
                </a:lnTo>
                <a:lnTo>
                  <a:pt x="114633" y="4059"/>
                </a:lnTo>
                <a:lnTo>
                  <a:pt x="114633" y="4146"/>
                </a:lnTo>
                <a:lnTo>
                  <a:pt x="114658" y="4146"/>
                </a:lnTo>
                <a:lnTo>
                  <a:pt x="115019" y="3621"/>
                </a:lnTo>
                <a:lnTo>
                  <a:pt x="115621" y="2704"/>
                </a:lnTo>
                <a:lnTo>
                  <a:pt x="115909" y="2226"/>
                </a:lnTo>
                <a:lnTo>
                  <a:pt x="116149" y="1788"/>
                </a:lnTo>
                <a:lnTo>
                  <a:pt x="116294" y="1396"/>
                </a:lnTo>
                <a:lnTo>
                  <a:pt x="116342" y="1265"/>
                </a:lnTo>
                <a:lnTo>
                  <a:pt x="116342" y="1134"/>
                </a:lnTo>
                <a:lnTo>
                  <a:pt x="116294" y="1047"/>
                </a:lnTo>
                <a:lnTo>
                  <a:pt x="116270" y="1003"/>
                </a:lnTo>
                <a:close/>
                <a:moveTo>
                  <a:pt x="114730" y="1396"/>
                </a:moveTo>
                <a:lnTo>
                  <a:pt x="114586" y="1528"/>
                </a:lnTo>
                <a:lnTo>
                  <a:pt x="114441" y="1701"/>
                </a:lnTo>
                <a:lnTo>
                  <a:pt x="114297" y="1964"/>
                </a:lnTo>
                <a:lnTo>
                  <a:pt x="114032" y="2531"/>
                </a:lnTo>
                <a:lnTo>
                  <a:pt x="113863" y="2880"/>
                </a:lnTo>
                <a:lnTo>
                  <a:pt x="113479" y="3665"/>
                </a:lnTo>
                <a:lnTo>
                  <a:pt x="113287" y="4059"/>
                </a:lnTo>
                <a:lnTo>
                  <a:pt x="113262" y="4188"/>
                </a:lnTo>
                <a:lnTo>
                  <a:pt x="113310" y="4188"/>
                </a:lnTo>
                <a:lnTo>
                  <a:pt x="113671" y="3752"/>
                </a:lnTo>
                <a:lnTo>
                  <a:pt x="113960" y="3403"/>
                </a:lnTo>
                <a:lnTo>
                  <a:pt x="114273" y="2967"/>
                </a:lnTo>
                <a:lnTo>
                  <a:pt x="114561" y="2486"/>
                </a:lnTo>
                <a:lnTo>
                  <a:pt x="114778" y="2050"/>
                </a:lnTo>
                <a:lnTo>
                  <a:pt x="114826" y="1877"/>
                </a:lnTo>
                <a:lnTo>
                  <a:pt x="114874" y="1701"/>
                </a:lnTo>
                <a:lnTo>
                  <a:pt x="114874" y="1528"/>
                </a:lnTo>
                <a:lnTo>
                  <a:pt x="114826" y="1439"/>
                </a:lnTo>
                <a:lnTo>
                  <a:pt x="114778" y="1396"/>
                </a:lnTo>
                <a:close/>
                <a:moveTo>
                  <a:pt x="36167" y="1047"/>
                </a:moveTo>
                <a:lnTo>
                  <a:pt x="36094" y="1092"/>
                </a:lnTo>
                <a:lnTo>
                  <a:pt x="35902" y="1221"/>
                </a:lnTo>
                <a:lnTo>
                  <a:pt x="35685" y="1439"/>
                </a:lnTo>
                <a:lnTo>
                  <a:pt x="35492" y="1701"/>
                </a:lnTo>
                <a:lnTo>
                  <a:pt x="35324" y="1964"/>
                </a:lnTo>
                <a:lnTo>
                  <a:pt x="35107" y="2313"/>
                </a:lnTo>
                <a:lnTo>
                  <a:pt x="34891" y="2835"/>
                </a:lnTo>
                <a:lnTo>
                  <a:pt x="34794" y="3142"/>
                </a:lnTo>
                <a:lnTo>
                  <a:pt x="34746" y="3316"/>
                </a:lnTo>
                <a:lnTo>
                  <a:pt x="34746" y="3360"/>
                </a:lnTo>
                <a:lnTo>
                  <a:pt x="34674" y="3796"/>
                </a:lnTo>
                <a:lnTo>
                  <a:pt x="34674" y="4059"/>
                </a:lnTo>
                <a:lnTo>
                  <a:pt x="34674" y="4232"/>
                </a:lnTo>
                <a:lnTo>
                  <a:pt x="34674" y="4277"/>
                </a:lnTo>
                <a:lnTo>
                  <a:pt x="34698" y="4277"/>
                </a:lnTo>
                <a:lnTo>
                  <a:pt x="34746" y="4232"/>
                </a:lnTo>
                <a:lnTo>
                  <a:pt x="34794" y="4146"/>
                </a:lnTo>
                <a:lnTo>
                  <a:pt x="35084" y="3578"/>
                </a:lnTo>
                <a:lnTo>
                  <a:pt x="35612" y="2617"/>
                </a:lnTo>
                <a:lnTo>
                  <a:pt x="36117" y="1701"/>
                </a:lnTo>
                <a:lnTo>
                  <a:pt x="36262" y="1352"/>
                </a:lnTo>
                <a:lnTo>
                  <a:pt x="36335" y="1221"/>
                </a:lnTo>
                <a:lnTo>
                  <a:pt x="36287" y="1134"/>
                </a:lnTo>
                <a:lnTo>
                  <a:pt x="36239" y="1047"/>
                </a:lnTo>
                <a:close/>
                <a:moveTo>
                  <a:pt x="93675" y="1047"/>
                </a:moveTo>
                <a:lnTo>
                  <a:pt x="93603" y="1092"/>
                </a:lnTo>
                <a:lnTo>
                  <a:pt x="93411" y="1221"/>
                </a:lnTo>
                <a:lnTo>
                  <a:pt x="93218" y="1439"/>
                </a:lnTo>
                <a:lnTo>
                  <a:pt x="93002" y="1701"/>
                </a:lnTo>
                <a:lnTo>
                  <a:pt x="92833" y="1964"/>
                </a:lnTo>
                <a:lnTo>
                  <a:pt x="92617" y="2313"/>
                </a:lnTo>
                <a:lnTo>
                  <a:pt x="92400" y="2835"/>
                </a:lnTo>
                <a:lnTo>
                  <a:pt x="92304" y="3142"/>
                </a:lnTo>
                <a:lnTo>
                  <a:pt x="92255" y="3403"/>
                </a:lnTo>
                <a:lnTo>
                  <a:pt x="92255" y="3360"/>
                </a:lnTo>
                <a:lnTo>
                  <a:pt x="92207" y="3796"/>
                </a:lnTo>
                <a:lnTo>
                  <a:pt x="92184" y="4059"/>
                </a:lnTo>
                <a:lnTo>
                  <a:pt x="92184" y="4232"/>
                </a:lnTo>
                <a:lnTo>
                  <a:pt x="92207" y="4277"/>
                </a:lnTo>
                <a:lnTo>
                  <a:pt x="92232" y="4277"/>
                </a:lnTo>
                <a:lnTo>
                  <a:pt x="92255" y="4232"/>
                </a:lnTo>
                <a:lnTo>
                  <a:pt x="92304" y="4146"/>
                </a:lnTo>
                <a:lnTo>
                  <a:pt x="92592" y="3578"/>
                </a:lnTo>
                <a:lnTo>
                  <a:pt x="93122" y="2617"/>
                </a:lnTo>
                <a:lnTo>
                  <a:pt x="93628" y="1701"/>
                </a:lnTo>
                <a:lnTo>
                  <a:pt x="93796" y="1352"/>
                </a:lnTo>
                <a:lnTo>
                  <a:pt x="93843" y="1221"/>
                </a:lnTo>
                <a:lnTo>
                  <a:pt x="93796" y="1134"/>
                </a:lnTo>
                <a:lnTo>
                  <a:pt x="93748" y="1047"/>
                </a:lnTo>
                <a:close/>
                <a:moveTo>
                  <a:pt x="109292" y="829"/>
                </a:moveTo>
                <a:lnTo>
                  <a:pt x="109196" y="871"/>
                </a:lnTo>
                <a:lnTo>
                  <a:pt x="109004" y="1092"/>
                </a:lnTo>
                <a:lnTo>
                  <a:pt x="108786" y="1352"/>
                </a:lnTo>
                <a:lnTo>
                  <a:pt x="108377" y="1964"/>
                </a:lnTo>
                <a:lnTo>
                  <a:pt x="108161" y="2400"/>
                </a:lnTo>
                <a:lnTo>
                  <a:pt x="107944" y="2835"/>
                </a:lnTo>
                <a:lnTo>
                  <a:pt x="107703" y="3492"/>
                </a:lnTo>
                <a:lnTo>
                  <a:pt x="107535" y="4059"/>
                </a:lnTo>
                <a:lnTo>
                  <a:pt x="107488" y="4277"/>
                </a:lnTo>
                <a:lnTo>
                  <a:pt x="107873" y="3665"/>
                </a:lnTo>
                <a:lnTo>
                  <a:pt x="108569" y="2617"/>
                </a:lnTo>
                <a:lnTo>
                  <a:pt x="108931" y="2050"/>
                </a:lnTo>
                <a:lnTo>
                  <a:pt x="109219" y="1528"/>
                </a:lnTo>
                <a:lnTo>
                  <a:pt x="109412" y="1134"/>
                </a:lnTo>
                <a:lnTo>
                  <a:pt x="109460" y="1003"/>
                </a:lnTo>
                <a:lnTo>
                  <a:pt x="109460" y="916"/>
                </a:lnTo>
                <a:lnTo>
                  <a:pt x="109412" y="829"/>
                </a:lnTo>
                <a:close/>
                <a:moveTo>
                  <a:pt x="110640" y="916"/>
                </a:moveTo>
                <a:lnTo>
                  <a:pt x="110591" y="1003"/>
                </a:lnTo>
                <a:lnTo>
                  <a:pt x="110375" y="1396"/>
                </a:lnTo>
                <a:lnTo>
                  <a:pt x="109797" y="2531"/>
                </a:lnTo>
                <a:lnTo>
                  <a:pt x="109244" y="3752"/>
                </a:lnTo>
                <a:lnTo>
                  <a:pt x="109004" y="4277"/>
                </a:lnTo>
                <a:lnTo>
                  <a:pt x="109172" y="4101"/>
                </a:lnTo>
                <a:lnTo>
                  <a:pt x="109460" y="3796"/>
                </a:lnTo>
                <a:lnTo>
                  <a:pt x="109822" y="3316"/>
                </a:lnTo>
                <a:lnTo>
                  <a:pt x="110182" y="2793"/>
                </a:lnTo>
                <a:lnTo>
                  <a:pt x="110495" y="2226"/>
                </a:lnTo>
                <a:lnTo>
                  <a:pt x="110615" y="1964"/>
                </a:lnTo>
                <a:lnTo>
                  <a:pt x="110711" y="1701"/>
                </a:lnTo>
                <a:lnTo>
                  <a:pt x="110783" y="1483"/>
                </a:lnTo>
                <a:lnTo>
                  <a:pt x="110808" y="1265"/>
                </a:lnTo>
                <a:lnTo>
                  <a:pt x="110783" y="1047"/>
                </a:lnTo>
                <a:lnTo>
                  <a:pt x="110688" y="916"/>
                </a:lnTo>
                <a:close/>
                <a:moveTo>
                  <a:pt x="104961" y="916"/>
                </a:moveTo>
                <a:lnTo>
                  <a:pt x="104889" y="960"/>
                </a:lnTo>
                <a:lnTo>
                  <a:pt x="104816" y="1047"/>
                </a:lnTo>
                <a:lnTo>
                  <a:pt x="104648" y="1265"/>
                </a:lnTo>
                <a:lnTo>
                  <a:pt x="104456" y="1614"/>
                </a:lnTo>
                <a:lnTo>
                  <a:pt x="104118" y="2268"/>
                </a:lnTo>
                <a:lnTo>
                  <a:pt x="103926" y="2662"/>
                </a:lnTo>
                <a:lnTo>
                  <a:pt x="103661" y="3185"/>
                </a:lnTo>
                <a:lnTo>
                  <a:pt x="103541" y="3492"/>
                </a:lnTo>
                <a:lnTo>
                  <a:pt x="103445" y="3796"/>
                </a:lnTo>
                <a:lnTo>
                  <a:pt x="103445" y="3752"/>
                </a:lnTo>
                <a:lnTo>
                  <a:pt x="103373" y="4059"/>
                </a:lnTo>
                <a:lnTo>
                  <a:pt x="103348" y="4232"/>
                </a:lnTo>
                <a:lnTo>
                  <a:pt x="103348" y="4319"/>
                </a:lnTo>
                <a:lnTo>
                  <a:pt x="103348" y="4364"/>
                </a:lnTo>
                <a:lnTo>
                  <a:pt x="103373" y="4364"/>
                </a:lnTo>
                <a:lnTo>
                  <a:pt x="103445" y="4277"/>
                </a:lnTo>
                <a:lnTo>
                  <a:pt x="103781" y="3665"/>
                </a:lnTo>
                <a:lnTo>
                  <a:pt x="104359" y="2617"/>
                </a:lnTo>
                <a:lnTo>
                  <a:pt x="104648" y="2050"/>
                </a:lnTo>
                <a:lnTo>
                  <a:pt x="104889" y="1528"/>
                </a:lnTo>
                <a:lnTo>
                  <a:pt x="105057" y="1178"/>
                </a:lnTo>
                <a:lnTo>
                  <a:pt x="105081" y="1047"/>
                </a:lnTo>
                <a:lnTo>
                  <a:pt x="105081" y="960"/>
                </a:lnTo>
                <a:lnTo>
                  <a:pt x="105033" y="916"/>
                </a:lnTo>
                <a:close/>
                <a:moveTo>
                  <a:pt x="1973" y="698"/>
                </a:moveTo>
                <a:lnTo>
                  <a:pt x="1902" y="742"/>
                </a:lnTo>
                <a:lnTo>
                  <a:pt x="1780" y="871"/>
                </a:lnTo>
                <a:lnTo>
                  <a:pt x="1660" y="1134"/>
                </a:lnTo>
                <a:lnTo>
                  <a:pt x="1517" y="1483"/>
                </a:lnTo>
                <a:lnTo>
                  <a:pt x="1252" y="2182"/>
                </a:lnTo>
                <a:lnTo>
                  <a:pt x="1107" y="2575"/>
                </a:lnTo>
                <a:lnTo>
                  <a:pt x="1011" y="2967"/>
                </a:lnTo>
                <a:lnTo>
                  <a:pt x="842" y="3710"/>
                </a:lnTo>
                <a:lnTo>
                  <a:pt x="771" y="4014"/>
                </a:lnTo>
                <a:lnTo>
                  <a:pt x="722" y="4277"/>
                </a:lnTo>
                <a:lnTo>
                  <a:pt x="722" y="4364"/>
                </a:lnTo>
                <a:lnTo>
                  <a:pt x="747" y="4406"/>
                </a:lnTo>
                <a:lnTo>
                  <a:pt x="771" y="4406"/>
                </a:lnTo>
                <a:lnTo>
                  <a:pt x="819" y="4319"/>
                </a:lnTo>
                <a:lnTo>
                  <a:pt x="1107" y="3710"/>
                </a:lnTo>
                <a:lnTo>
                  <a:pt x="1347" y="3185"/>
                </a:lnTo>
                <a:lnTo>
                  <a:pt x="1589" y="2617"/>
                </a:lnTo>
                <a:lnTo>
                  <a:pt x="1805" y="2008"/>
                </a:lnTo>
                <a:lnTo>
                  <a:pt x="1950" y="1439"/>
                </a:lnTo>
                <a:lnTo>
                  <a:pt x="2022" y="1221"/>
                </a:lnTo>
                <a:lnTo>
                  <a:pt x="2045" y="1003"/>
                </a:lnTo>
                <a:lnTo>
                  <a:pt x="2045" y="871"/>
                </a:lnTo>
                <a:lnTo>
                  <a:pt x="1998" y="742"/>
                </a:lnTo>
                <a:lnTo>
                  <a:pt x="1973" y="698"/>
                </a:lnTo>
                <a:close/>
                <a:moveTo>
                  <a:pt x="39102" y="1092"/>
                </a:moveTo>
                <a:lnTo>
                  <a:pt x="38982" y="1221"/>
                </a:lnTo>
                <a:lnTo>
                  <a:pt x="38837" y="1439"/>
                </a:lnTo>
                <a:lnTo>
                  <a:pt x="38549" y="1877"/>
                </a:lnTo>
                <a:lnTo>
                  <a:pt x="38428" y="2137"/>
                </a:lnTo>
                <a:lnTo>
                  <a:pt x="38163" y="2617"/>
                </a:lnTo>
                <a:lnTo>
                  <a:pt x="37778" y="3316"/>
                </a:lnTo>
                <a:lnTo>
                  <a:pt x="37610" y="3710"/>
                </a:lnTo>
                <a:lnTo>
                  <a:pt x="37465" y="4059"/>
                </a:lnTo>
                <a:lnTo>
                  <a:pt x="37393" y="4319"/>
                </a:lnTo>
                <a:lnTo>
                  <a:pt x="37370" y="4406"/>
                </a:lnTo>
                <a:lnTo>
                  <a:pt x="37393" y="4495"/>
                </a:lnTo>
                <a:lnTo>
                  <a:pt x="37441" y="4537"/>
                </a:lnTo>
                <a:lnTo>
                  <a:pt x="37538" y="4495"/>
                </a:lnTo>
                <a:lnTo>
                  <a:pt x="37634" y="4406"/>
                </a:lnTo>
                <a:lnTo>
                  <a:pt x="37754" y="4277"/>
                </a:lnTo>
                <a:lnTo>
                  <a:pt x="38043" y="3839"/>
                </a:lnTo>
                <a:lnTo>
                  <a:pt x="38356" y="3271"/>
                </a:lnTo>
                <a:lnTo>
                  <a:pt x="38669" y="2662"/>
                </a:lnTo>
                <a:lnTo>
                  <a:pt x="38934" y="2095"/>
                </a:lnTo>
                <a:lnTo>
                  <a:pt x="39102" y="1570"/>
                </a:lnTo>
                <a:lnTo>
                  <a:pt x="39174" y="1396"/>
                </a:lnTo>
                <a:lnTo>
                  <a:pt x="39199" y="1265"/>
                </a:lnTo>
                <a:lnTo>
                  <a:pt x="39199" y="1134"/>
                </a:lnTo>
                <a:lnTo>
                  <a:pt x="39174" y="1092"/>
                </a:lnTo>
                <a:close/>
                <a:moveTo>
                  <a:pt x="96611" y="1092"/>
                </a:moveTo>
                <a:lnTo>
                  <a:pt x="96490" y="1221"/>
                </a:lnTo>
                <a:lnTo>
                  <a:pt x="96346" y="1439"/>
                </a:lnTo>
                <a:lnTo>
                  <a:pt x="96082" y="1877"/>
                </a:lnTo>
                <a:lnTo>
                  <a:pt x="95937" y="2137"/>
                </a:lnTo>
                <a:lnTo>
                  <a:pt x="95672" y="2617"/>
                </a:lnTo>
                <a:lnTo>
                  <a:pt x="95287" y="3316"/>
                </a:lnTo>
                <a:lnTo>
                  <a:pt x="95119" y="3710"/>
                </a:lnTo>
                <a:lnTo>
                  <a:pt x="94974" y="4059"/>
                </a:lnTo>
                <a:lnTo>
                  <a:pt x="94902" y="4319"/>
                </a:lnTo>
                <a:lnTo>
                  <a:pt x="94879" y="4406"/>
                </a:lnTo>
                <a:lnTo>
                  <a:pt x="94902" y="4495"/>
                </a:lnTo>
                <a:lnTo>
                  <a:pt x="94974" y="4537"/>
                </a:lnTo>
                <a:lnTo>
                  <a:pt x="95047" y="4495"/>
                </a:lnTo>
                <a:lnTo>
                  <a:pt x="95167" y="4406"/>
                </a:lnTo>
                <a:lnTo>
                  <a:pt x="95287" y="4277"/>
                </a:lnTo>
                <a:lnTo>
                  <a:pt x="95577" y="3839"/>
                </a:lnTo>
                <a:lnTo>
                  <a:pt x="95865" y="3271"/>
                </a:lnTo>
                <a:lnTo>
                  <a:pt x="96178" y="2662"/>
                </a:lnTo>
                <a:lnTo>
                  <a:pt x="96443" y="2095"/>
                </a:lnTo>
                <a:lnTo>
                  <a:pt x="96635" y="1570"/>
                </a:lnTo>
                <a:lnTo>
                  <a:pt x="96683" y="1396"/>
                </a:lnTo>
                <a:lnTo>
                  <a:pt x="96707" y="1265"/>
                </a:lnTo>
                <a:lnTo>
                  <a:pt x="96707" y="1134"/>
                </a:lnTo>
                <a:lnTo>
                  <a:pt x="96707" y="1092"/>
                </a:lnTo>
                <a:close/>
                <a:moveTo>
                  <a:pt x="119326" y="3710"/>
                </a:moveTo>
                <a:lnTo>
                  <a:pt x="119037" y="3970"/>
                </a:lnTo>
                <a:lnTo>
                  <a:pt x="118531" y="4537"/>
                </a:lnTo>
                <a:lnTo>
                  <a:pt x="118268" y="4844"/>
                </a:lnTo>
                <a:lnTo>
                  <a:pt x="118075" y="5149"/>
                </a:lnTo>
                <a:lnTo>
                  <a:pt x="117930" y="5411"/>
                </a:lnTo>
                <a:lnTo>
                  <a:pt x="117930" y="5498"/>
                </a:lnTo>
                <a:lnTo>
                  <a:pt x="117930" y="5585"/>
                </a:lnTo>
                <a:lnTo>
                  <a:pt x="117954" y="5629"/>
                </a:lnTo>
                <a:lnTo>
                  <a:pt x="118003" y="5629"/>
                </a:lnTo>
                <a:lnTo>
                  <a:pt x="118123" y="5585"/>
                </a:lnTo>
                <a:lnTo>
                  <a:pt x="118268" y="5453"/>
                </a:lnTo>
                <a:lnTo>
                  <a:pt x="118411" y="5322"/>
                </a:lnTo>
                <a:lnTo>
                  <a:pt x="118701" y="4975"/>
                </a:lnTo>
                <a:lnTo>
                  <a:pt x="118869" y="4713"/>
                </a:lnTo>
                <a:lnTo>
                  <a:pt x="118989" y="4495"/>
                </a:lnTo>
                <a:lnTo>
                  <a:pt x="119229" y="4101"/>
                </a:lnTo>
                <a:lnTo>
                  <a:pt x="119374" y="3796"/>
                </a:lnTo>
                <a:lnTo>
                  <a:pt x="119399" y="3710"/>
                </a:lnTo>
                <a:close/>
                <a:moveTo>
                  <a:pt x="119349" y="5585"/>
                </a:moveTo>
                <a:lnTo>
                  <a:pt x="119254" y="5671"/>
                </a:lnTo>
                <a:lnTo>
                  <a:pt x="119134" y="5760"/>
                </a:lnTo>
                <a:lnTo>
                  <a:pt x="118844" y="6152"/>
                </a:lnTo>
                <a:lnTo>
                  <a:pt x="118531" y="6632"/>
                </a:lnTo>
                <a:lnTo>
                  <a:pt x="118219" y="7155"/>
                </a:lnTo>
                <a:lnTo>
                  <a:pt x="117954" y="7722"/>
                </a:lnTo>
                <a:lnTo>
                  <a:pt x="117762" y="8160"/>
                </a:lnTo>
                <a:lnTo>
                  <a:pt x="117690" y="8334"/>
                </a:lnTo>
                <a:lnTo>
                  <a:pt x="117665" y="8510"/>
                </a:lnTo>
                <a:lnTo>
                  <a:pt x="117665" y="8552"/>
                </a:lnTo>
                <a:lnTo>
                  <a:pt x="117713" y="8552"/>
                </a:lnTo>
                <a:lnTo>
                  <a:pt x="117930" y="8334"/>
                </a:lnTo>
                <a:lnTo>
                  <a:pt x="118219" y="7898"/>
                </a:lnTo>
                <a:lnTo>
                  <a:pt x="118580" y="7375"/>
                </a:lnTo>
                <a:lnTo>
                  <a:pt x="119229" y="6283"/>
                </a:lnTo>
                <a:lnTo>
                  <a:pt x="119422" y="5892"/>
                </a:lnTo>
                <a:lnTo>
                  <a:pt x="119494" y="5671"/>
                </a:lnTo>
                <a:lnTo>
                  <a:pt x="119446" y="5629"/>
                </a:lnTo>
                <a:lnTo>
                  <a:pt x="119349" y="5585"/>
                </a:lnTo>
                <a:close/>
                <a:moveTo>
                  <a:pt x="1950" y="4713"/>
                </a:moveTo>
                <a:lnTo>
                  <a:pt x="1830" y="4886"/>
                </a:lnTo>
                <a:lnTo>
                  <a:pt x="1685" y="5104"/>
                </a:lnTo>
                <a:lnTo>
                  <a:pt x="1540" y="5411"/>
                </a:lnTo>
                <a:lnTo>
                  <a:pt x="1300" y="6021"/>
                </a:lnTo>
                <a:lnTo>
                  <a:pt x="1132" y="6459"/>
                </a:lnTo>
                <a:lnTo>
                  <a:pt x="794" y="7155"/>
                </a:lnTo>
                <a:lnTo>
                  <a:pt x="626" y="7549"/>
                </a:lnTo>
                <a:lnTo>
                  <a:pt x="506" y="7942"/>
                </a:lnTo>
                <a:lnTo>
                  <a:pt x="361" y="8465"/>
                </a:lnTo>
                <a:lnTo>
                  <a:pt x="289" y="8728"/>
                </a:lnTo>
                <a:lnTo>
                  <a:pt x="314" y="8770"/>
                </a:lnTo>
                <a:lnTo>
                  <a:pt x="361" y="8728"/>
                </a:lnTo>
                <a:lnTo>
                  <a:pt x="771" y="7942"/>
                </a:lnTo>
                <a:lnTo>
                  <a:pt x="1444" y="6632"/>
                </a:lnTo>
                <a:lnTo>
                  <a:pt x="1757" y="5978"/>
                </a:lnTo>
                <a:lnTo>
                  <a:pt x="1998" y="5367"/>
                </a:lnTo>
                <a:lnTo>
                  <a:pt x="2070" y="5104"/>
                </a:lnTo>
                <a:lnTo>
                  <a:pt x="2118" y="4931"/>
                </a:lnTo>
                <a:lnTo>
                  <a:pt x="2118" y="4800"/>
                </a:lnTo>
                <a:lnTo>
                  <a:pt x="2095" y="4755"/>
                </a:lnTo>
                <a:lnTo>
                  <a:pt x="2070" y="4713"/>
                </a:lnTo>
                <a:close/>
                <a:moveTo>
                  <a:pt x="1805" y="7635"/>
                </a:moveTo>
                <a:lnTo>
                  <a:pt x="1685" y="7722"/>
                </a:lnTo>
                <a:lnTo>
                  <a:pt x="1565" y="7942"/>
                </a:lnTo>
                <a:lnTo>
                  <a:pt x="1444" y="8203"/>
                </a:lnTo>
                <a:lnTo>
                  <a:pt x="1204" y="8728"/>
                </a:lnTo>
                <a:lnTo>
                  <a:pt x="1059" y="9077"/>
                </a:lnTo>
                <a:lnTo>
                  <a:pt x="579" y="10167"/>
                </a:lnTo>
                <a:lnTo>
                  <a:pt x="361" y="10734"/>
                </a:lnTo>
                <a:lnTo>
                  <a:pt x="314" y="10865"/>
                </a:lnTo>
                <a:lnTo>
                  <a:pt x="314" y="10910"/>
                </a:lnTo>
                <a:lnTo>
                  <a:pt x="337" y="10910"/>
                </a:lnTo>
                <a:lnTo>
                  <a:pt x="699" y="10385"/>
                </a:lnTo>
                <a:lnTo>
                  <a:pt x="987" y="9904"/>
                </a:lnTo>
                <a:lnTo>
                  <a:pt x="1324" y="9337"/>
                </a:lnTo>
                <a:lnTo>
                  <a:pt x="1612" y="8770"/>
                </a:lnTo>
                <a:lnTo>
                  <a:pt x="1853" y="8292"/>
                </a:lnTo>
                <a:lnTo>
                  <a:pt x="1925" y="8071"/>
                </a:lnTo>
                <a:lnTo>
                  <a:pt x="1950" y="7853"/>
                </a:lnTo>
                <a:lnTo>
                  <a:pt x="1950" y="7722"/>
                </a:lnTo>
                <a:lnTo>
                  <a:pt x="1902" y="7635"/>
                </a:lnTo>
                <a:close/>
                <a:moveTo>
                  <a:pt x="119446" y="8378"/>
                </a:moveTo>
                <a:lnTo>
                  <a:pt x="119061" y="8859"/>
                </a:lnTo>
                <a:lnTo>
                  <a:pt x="118772" y="9250"/>
                </a:lnTo>
                <a:lnTo>
                  <a:pt x="118459" y="9686"/>
                </a:lnTo>
                <a:lnTo>
                  <a:pt x="118195" y="10167"/>
                </a:lnTo>
                <a:lnTo>
                  <a:pt x="117978" y="10603"/>
                </a:lnTo>
                <a:lnTo>
                  <a:pt x="117930" y="10778"/>
                </a:lnTo>
                <a:lnTo>
                  <a:pt x="117883" y="10910"/>
                </a:lnTo>
                <a:lnTo>
                  <a:pt x="117906" y="11039"/>
                </a:lnTo>
                <a:lnTo>
                  <a:pt x="117954" y="11128"/>
                </a:lnTo>
                <a:lnTo>
                  <a:pt x="118051" y="11128"/>
                </a:lnTo>
                <a:lnTo>
                  <a:pt x="118146" y="11083"/>
                </a:lnTo>
                <a:lnTo>
                  <a:pt x="118268" y="10996"/>
                </a:lnTo>
                <a:lnTo>
                  <a:pt x="118388" y="10821"/>
                </a:lnTo>
                <a:lnTo>
                  <a:pt x="118628" y="10385"/>
                </a:lnTo>
                <a:lnTo>
                  <a:pt x="118869" y="9862"/>
                </a:lnTo>
                <a:lnTo>
                  <a:pt x="119086" y="9337"/>
                </a:lnTo>
                <a:lnTo>
                  <a:pt x="119277" y="8859"/>
                </a:lnTo>
                <a:lnTo>
                  <a:pt x="119446" y="8378"/>
                </a:lnTo>
                <a:close/>
                <a:moveTo>
                  <a:pt x="1589" y="10298"/>
                </a:moveTo>
                <a:lnTo>
                  <a:pt x="1517" y="10385"/>
                </a:lnTo>
                <a:lnTo>
                  <a:pt x="1347" y="10560"/>
                </a:lnTo>
                <a:lnTo>
                  <a:pt x="1179" y="10821"/>
                </a:lnTo>
                <a:lnTo>
                  <a:pt x="891" y="11388"/>
                </a:lnTo>
                <a:lnTo>
                  <a:pt x="722" y="11737"/>
                </a:lnTo>
                <a:lnTo>
                  <a:pt x="602" y="12131"/>
                </a:lnTo>
                <a:lnTo>
                  <a:pt x="434" y="12698"/>
                </a:lnTo>
                <a:lnTo>
                  <a:pt x="337" y="13178"/>
                </a:lnTo>
                <a:lnTo>
                  <a:pt x="314" y="13310"/>
                </a:lnTo>
                <a:lnTo>
                  <a:pt x="337" y="13310"/>
                </a:lnTo>
                <a:lnTo>
                  <a:pt x="361" y="13265"/>
                </a:lnTo>
                <a:lnTo>
                  <a:pt x="650" y="12785"/>
                </a:lnTo>
                <a:lnTo>
                  <a:pt x="1155" y="11868"/>
                </a:lnTo>
                <a:lnTo>
                  <a:pt x="1397" y="11388"/>
                </a:lnTo>
                <a:lnTo>
                  <a:pt x="1612" y="10952"/>
                </a:lnTo>
                <a:lnTo>
                  <a:pt x="1733" y="10603"/>
                </a:lnTo>
                <a:lnTo>
                  <a:pt x="1757" y="10471"/>
                </a:lnTo>
                <a:lnTo>
                  <a:pt x="1733" y="10385"/>
                </a:lnTo>
                <a:lnTo>
                  <a:pt x="1709" y="10298"/>
                </a:lnTo>
                <a:close/>
                <a:moveTo>
                  <a:pt x="119662" y="10821"/>
                </a:moveTo>
                <a:lnTo>
                  <a:pt x="119591" y="10865"/>
                </a:lnTo>
                <a:lnTo>
                  <a:pt x="119374" y="11083"/>
                </a:lnTo>
                <a:lnTo>
                  <a:pt x="119086" y="11432"/>
                </a:lnTo>
                <a:lnTo>
                  <a:pt x="118796" y="11868"/>
                </a:lnTo>
                <a:lnTo>
                  <a:pt x="118243" y="12829"/>
                </a:lnTo>
                <a:lnTo>
                  <a:pt x="118051" y="13178"/>
                </a:lnTo>
                <a:lnTo>
                  <a:pt x="117954" y="13352"/>
                </a:lnTo>
                <a:lnTo>
                  <a:pt x="117930" y="13483"/>
                </a:lnTo>
                <a:lnTo>
                  <a:pt x="117930" y="13570"/>
                </a:lnTo>
                <a:lnTo>
                  <a:pt x="117930" y="13614"/>
                </a:lnTo>
                <a:lnTo>
                  <a:pt x="117978" y="13614"/>
                </a:lnTo>
                <a:lnTo>
                  <a:pt x="118098" y="13528"/>
                </a:lnTo>
                <a:lnTo>
                  <a:pt x="118268" y="13310"/>
                </a:lnTo>
                <a:lnTo>
                  <a:pt x="118604" y="12871"/>
                </a:lnTo>
                <a:lnTo>
                  <a:pt x="118772" y="12611"/>
                </a:lnTo>
                <a:lnTo>
                  <a:pt x="119277" y="11695"/>
                </a:lnTo>
                <a:lnTo>
                  <a:pt x="119591" y="11128"/>
                </a:lnTo>
                <a:lnTo>
                  <a:pt x="119662" y="10952"/>
                </a:lnTo>
                <a:lnTo>
                  <a:pt x="119687" y="10865"/>
                </a:lnTo>
                <a:lnTo>
                  <a:pt x="119662" y="10821"/>
                </a:lnTo>
                <a:close/>
                <a:moveTo>
                  <a:pt x="119519" y="13528"/>
                </a:moveTo>
                <a:lnTo>
                  <a:pt x="119254" y="13832"/>
                </a:lnTo>
                <a:lnTo>
                  <a:pt x="118989" y="14137"/>
                </a:lnTo>
                <a:lnTo>
                  <a:pt x="118701" y="14444"/>
                </a:lnTo>
                <a:lnTo>
                  <a:pt x="118459" y="14835"/>
                </a:lnTo>
                <a:lnTo>
                  <a:pt x="118291" y="15098"/>
                </a:lnTo>
                <a:lnTo>
                  <a:pt x="118051" y="15578"/>
                </a:lnTo>
                <a:lnTo>
                  <a:pt x="117978" y="15839"/>
                </a:lnTo>
                <a:lnTo>
                  <a:pt x="117930" y="16014"/>
                </a:lnTo>
                <a:lnTo>
                  <a:pt x="117930" y="16101"/>
                </a:lnTo>
                <a:lnTo>
                  <a:pt x="117954" y="16146"/>
                </a:lnTo>
                <a:lnTo>
                  <a:pt x="118051" y="16146"/>
                </a:lnTo>
                <a:lnTo>
                  <a:pt x="118195" y="16059"/>
                </a:lnTo>
                <a:lnTo>
                  <a:pt x="118315" y="15970"/>
                </a:lnTo>
                <a:lnTo>
                  <a:pt x="118436" y="15839"/>
                </a:lnTo>
                <a:lnTo>
                  <a:pt x="118531" y="15710"/>
                </a:lnTo>
                <a:lnTo>
                  <a:pt x="118724" y="15316"/>
                </a:lnTo>
                <a:lnTo>
                  <a:pt x="118893" y="14922"/>
                </a:lnTo>
                <a:lnTo>
                  <a:pt x="119206" y="14137"/>
                </a:lnTo>
                <a:lnTo>
                  <a:pt x="119374" y="13788"/>
                </a:lnTo>
                <a:lnTo>
                  <a:pt x="119519" y="13528"/>
                </a:lnTo>
                <a:close/>
                <a:moveTo>
                  <a:pt x="1853" y="12522"/>
                </a:moveTo>
                <a:lnTo>
                  <a:pt x="1805" y="12611"/>
                </a:lnTo>
                <a:lnTo>
                  <a:pt x="1637" y="13003"/>
                </a:lnTo>
                <a:lnTo>
                  <a:pt x="1155" y="14268"/>
                </a:lnTo>
                <a:lnTo>
                  <a:pt x="699" y="15578"/>
                </a:lnTo>
                <a:lnTo>
                  <a:pt x="529" y="16014"/>
                </a:lnTo>
                <a:lnTo>
                  <a:pt x="434" y="16232"/>
                </a:lnTo>
                <a:lnTo>
                  <a:pt x="579" y="16014"/>
                </a:lnTo>
                <a:lnTo>
                  <a:pt x="819" y="15621"/>
                </a:lnTo>
                <a:lnTo>
                  <a:pt x="1132" y="15098"/>
                </a:lnTo>
                <a:lnTo>
                  <a:pt x="1444" y="14531"/>
                </a:lnTo>
                <a:lnTo>
                  <a:pt x="1709" y="13877"/>
                </a:lnTo>
                <a:lnTo>
                  <a:pt x="1830" y="13614"/>
                </a:lnTo>
                <a:lnTo>
                  <a:pt x="1902" y="13310"/>
                </a:lnTo>
                <a:lnTo>
                  <a:pt x="1973" y="13047"/>
                </a:lnTo>
                <a:lnTo>
                  <a:pt x="1973" y="12829"/>
                </a:lnTo>
                <a:lnTo>
                  <a:pt x="1973" y="12653"/>
                </a:lnTo>
                <a:lnTo>
                  <a:pt x="1902" y="12522"/>
                </a:lnTo>
                <a:close/>
                <a:moveTo>
                  <a:pt x="2118" y="15316"/>
                </a:moveTo>
                <a:lnTo>
                  <a:pt x="1950" y="15489"/>
                </a:lnTo>
                <a:lnTo>
                  <a:pt x="1709" y="15839"/>
                </a:lnTo>
                <a:lnTo>
                  <a:pt x="1397" y="16319"/>
                </a:lnTo>
                <a:lnTo>
                  <a:pt x="1084" y="16886"/>
                </a:lnTo>
                <a:lnTo>
                  <a:pt x="794" y="17411"/>
                </a:lnTo>
                <a:lnTo>
                  <a:pt x="554" y="17934"/>
                </a:lnTo>
                <a:lnTo>
                  <a:pt x="386" y="18283"/>
                </a:lnTo>
                <a:lnTo>
                  <a:pt x="361" y="18414"/>
                </a:lnTo>
                <a:lnTo>
                  <a:pt x="361" y="18501"/>
                </a:lnTo>
                <a:lnTo>
                  <a:pt x="409" y="18546"/>
                </a:lnTo>
                <a:lnTo>
                  <a:pt x="457" y="18546"/>
                </a:lnTo>
                <a:lnTo>
                  <a:pt x="554" y="18501"/>
                </a:lnTo>
                <a:lnTo>
                  <a:pt x="674" y="18414"/>
                </a:lnTo>
                <a:lnTo>
                  <a:pt x="819" y="18239"/>
                </a:lnTo>
                <a:lnTo>
                  <a:pt x="1107" y="17716"/>
                </a:lnTo>
                <a:lnTo>
                  <a:pt x="1420" y="17062"/>
                </a:lnTo>
                <a:lnTo>
                  <a:pt x="1733" y="16406"/>
                </a:lnTo>
                <a:lnTo>
                  <a:pt x="1950" y="15839"/>
                </a:lnTo>
                <a:lnTo>
                  <a:pt x="2095" y="15447"/>
                </a:lnTo>
                <a:lnTo>
                  <a:pt x="2142" y="15316"/>
                </a:lnTo>
                <a:close/>
                <a:moveTo>
                  <a:pt x="119542" y="16014"/>
                </a:moveTo>
                <a:lnTo>
                  <a:pt x="119446" y="16059"/>
                </a:lnTo>
                <a:lnTo>
                  <a:pt x="119181" y="16277"/>
                </a:lnTo>
                <a:lnTo>
                  <a:pt x="118821" y="16582"/>
                </a:lnTo>
                <a:lnTo>
                  <a:pt x="118436" y="17017"/>
                </a:lnTo>
                <a:lnTo>
                  <a:pt x="118051" y="17453"/>
                </a:lnTo>
                <a:lnTo>
                  <a:pt x="117762" y="17934"/>
                </a:lnTo>
                <a:lnTo>
                  <a:pt x="117665" y="18152"/>
                </a:lnTo>
                <a:lnTo>
                  <a:pt x="117593" y="18328"/>
                </a:lnTo>
                <a:lnTo>
                  <a:pt x="117570" y="18459"/>
                </a:lnTo>
                <a:lnTo>
                  <a:pt x="117570" y="18546"/>
                </a:lnTo>
                <a:lnTo>
                  <a:pt x="117593" y="18588"/>
                </a:lnTo>
                <a:lnTo>
                  <a:pt x="117665" y="18677"/>
                </a:lnTo>
                <a:lnTo>
                  <a:pt x="117762" y="18632"/>
                </a:lnTo>
                <a:lnTo>
                  <a:pt x="117883" y="18588"/>
                </a:lnTo>
                <a:lnTo>
                  <a:pt x="118026" y="18459"/>
                </a:lnTo>
                <a:lnTo>
                  <a:pt x="118363" y="18065"/>
                </a:lnTo>
                <a:lnTo>
                  <a:pt x="118724" y="17585"/>
                </a:lnTo>
                <a:lnTo>
                  <a:pt x="119061" y="17062"/>
                </a:lnTo>
                <a:lnTo>
                  <a:pt x="119326" y="16582"/>
                </a:lnTo>
                <a:lnTo>
                  <a:pt x="119519" y="16232"/>
                </a:lnTo>
                <a:lnTo>
                  <a:pt x="119591" y="16059"/>
                </a:lnTo>
                <a:lnTo>
                  <a:pt x="119542" y="16014"/>
                </a:lnTo>
                <a:close/>
                <a:moveTo>
                  <a:pt x="1853" y="17716"/>
                </a:moveTo>
                <a:lnTo>
                  <a:pt x="1757" y="17760"/>
                </a:lnTo>
                <a:lnTo>
                  <a:pt x="1565" y="17934"/>
                </a:lnTo>
                <a:lnTo>
                  <a:pt x="1347" y="18196"/>
                </a:lnTo>
                <a:lnTo>
                  <a:pt x="1155" y="18459"/>
                </a:lnTo>
                <a:lnTo>
                  <a:pt x="987" y="18764"/>
                </a:lnTo>
                <a:lnTo>
                  <a:pt x="747" y="19155"/>
                </a:lnTo>
                <a:lnTo>
                  <a:pt x="482" y="19767"/>
                </a:lnTo>
                <a:lnTo>
                  <a:pt x="386" y="20071"/>
                </a:lnTo>
                <a:lnTo>
                  <a:pt x="289" y="20378"/>
                </a:lnTo>
                <a:lnTo>
                  <a:pt x="241" y="20901"/>
                </a:lnTo>
                <a:lnTo>
                  <a:pt x="241" y="21119"/>
                </a:lnTo>
                <a:lnTo>
                  <a:pt x="241" y="21164"/>
                </a:lnTo>
                <a:lnTo>
                  <a:pt x="266" y="21164"/>
                </a:lnTo>
                <a:lnTo>
                  <a:pt x="314" y="21032"/>
                </a:lnTo>
                <a:lnTo>
                  <a:pt x="626" y="20421"/>
                </a:lnTo>
                <a:lnTo>
                  <a:pt x="1227" y="19373"/>
                </a:lnTo>
                <a:lnTo>
                  <a:pt x="1805" y="18370"/>
                </a:lnTo>
                <a:lnTo>
                  <a:pt x="1973" y="18021"/>
                </a:lnTo>
                <a:lnTo>
                  <a:pt x="2045" y="17889"/>
                </a:lnTo>
                <a:lnTo>
                  <a:pt x="1973" y="17760"/>
                </a:lnTo>
                <a:lnTo>
                  <a:pt x="1925" y="17716"/>
                </a:lnTo>
                <a:close/>
                <a:moveTo>
                  <a:pt x="119422" y="18459"/>
                </a:moveTo>
                <a:lnTo>
                  <a:pt x="119254" y="18588"/>
                </a:lnTo>
                <a:lnTo>
                  <a:pt x="119013" y="18937"/>
                </a:lnTo>
                <a:lnTo>
                  <a:pt x="118701" y="19331"/>
                </a:lnTo>
                <a:lnTo>
                  <a:pt x="118363" y="19811"/>
                </a:lnTo>
                <a:lnTo>
                  <a:pt x="118098" y="20334"/>
                </a:lnTo>
                <a:lnTo>
                  <a:pt x="117978" y="20552"/>
                </a:lnTo>
                <a:lnTo>
                  <a:pt x="117906" y="20770"/>
                </a:lnTo>
                <a:lnTo>
                  <a:pt x="117858" y="20988"/>
                </a:lnTo>
                <a:lnTo>
                  <a:pt x="117858" y="21164"/>
                </a:lnTo>
                <a:lnTo>
                  <a:pt x="117906" y="21295"/>
                </a:lnTo>
                <a:lnTo>
                  <a:pt x="118003" y="21382"/>
                </a:lnTo>
                <a:lnTo>
                  <a:pt x="118051" y="21426"/>
                </a:lnTo>
                <a:lnTo>
                  <a:pt x="118098" y="21382"/>
                </a:lnTo>
                <a:lnTo>
                  <a:pt x="118195" y="21295"/>
                </a:lnTo>
                <a:lnTo>
                  <a:pt x="118291" y="21164"/>
                </a:lnTo>
                <a:lnTo>
                  <a:pt x="118388" y="20946"/>
                </a:lnTo>
                <a:lnTo>
                  <a:pt x="118580" y="20552"/>
                </a:lnTo>
                <a:lnTo>
                  <a:pt x="118701" y="20247"/>
                </a:lnTo>
                <a:lnTo>
                  <a:pt x="118893" y="19853"/>
                </a:lnTo>
                <a:lnTo>
                  <a:pt x="119254" y="19200"/>
                </a:lnTo>
                <a:lnTo>
                  <a:pt x="119399" y="18895"/>
                </a:lnTo>
                <a:lnTo>
                  <a:pt x="119519" y="18632"/>
                </a:lnTo>
                <a:lnTo>
                  <a:pt x="119519" y="18546"/>
                </a:lnTo>
                <a:lnTo>
                  <a:pt x="119519" y="18459"/>
                </a:lnTo>
                <a:close/>
                <a:moveTo>
                  <a:pt x="1925" y="20071"/>
                </a:moveTo>
                <a:lnTo>
                  <a:pt x="1877" y="20116"/>
                </a:lnTo>
                <a:lnTo>
                  <a:pt x="1757" y="20378"/>
                </a:lnTo>
                <a:lnTo>
                  <a:pt x="1517" y="20814"/>
                </a:lnTo>
                <a:lnTo>
                  <a:pt x="939" y="22080"/>
                </a:lnTo>
                <a:lnTo>
                  <a:pt x="409" y="23301"/>
                </a:lnTo>
                <a:lnTo>
                  <a:pt x="241" y="23695"/>
                </a:lnTo>
                <a:lnTo>
                  <a:pt x="193" y="23868"/>
                </a:lnTo>
                <a:lnTo>
                  <a:pt x="217" y="23913"/>
                </a:lnTo>
                <a:lnTo>
                  <a:pt x="289" y="23913"/>
                </a:lnTo>
                <a:lnTo>
                  <a:pt x="434" y="23782"/>
                </a:lnTo>
                <a:lnTo>
                  <a:pt x="626" y="23519"/>
                </a:lnTo>
                <a:lnTo>
                  <a:pt x="842" y="23170"/>
                </a:lnTo>
                <a:lnTo>
                  <a:pt x="1227" y="22471"/>
                </a:lnTo>
                <a:lnTo>
                  <a:pt x="1444" y="22035"/>
                </a:lnTo>
                <a:lnTo>
                  <a:pt x="1612" y="21555"/>
                </a:lnTo>
                <a:lnTo>
                  <a:pt x="1830" y="20814"/>
                </a:lnTo>
                <a:lnTo>
                  <a:pt x="1925" y="20465"/>
                </a:lnTo>
                <a:lnTo>
                  <a:pt x="1950" y="20203"/>
                </a:lnTo>
                <a:lnTo>
                  <a:pt x="1973" y="20116"/>
                </a:lnTo>
                <a:lnTo>
                  <a:pt x="1950" y="20071"/>
                </a:lnTo>
                <a:close/>
                <a:moveTo>
                  <a:pt x="119614" y="20814"/>
                </a:moveTo>
                <a:lnTo>
                  <a:pt x="119542" y="20901"/>
                </a:lnTo>
                <a:lnTo>
                  <a:pt x="119181" y="21426"/>
                </a:lnTo>
                <a:lnTo>
                  <a:pt x="118531" y="22385"/>
                </a:lnTo>
                <a:lnTo>
                  <a:pt x="118195" y="22865"/>
                </a:lnTo>
                <a:lnTo>
                  <a:pt x="117930" y="23346"/>
                </a:lnTo>
                <a:lnTo>
                  <a:pt x="117833" y="23564"/>
                </a:lnTo>
                <a:lnTo>
                  <a:pt x="117786" y="23737"/>
                </a:lnTo>
                <a:lnTo>
                  <a:pt x="117762" y="23913"/>
                </a:lnTo>
                <a:lnTo>
                  <a:pt x="117762" y="24044"/>
                </a:lnTo>
                <a:lnTo>
                  <a:pt x="117810" y="24086"/>
                </a:lnTo>
                <a:lnTo>
                  <a:pt x="117858" y="24086"/>
                </a:lnTo>
                <a:lnTo>
                  <a:pt x="118003" y="23955"/>
                </a:lnTo>
                <a:lnTo>
                  <a:pt x="118219" y="23695"/>
                </a:lnTo>
                <a:lnTo>
                  <a:pt x="118436" y="23346"/>
                </a:lnTo>
                <a:lnTo>
                  <a:pt x="118844" y="22647"/>
                </a:lnTo>
                <a:lnTo>
                  <a:pt x="119061" y="22253"/>
                </a:lnTo>
                <a:lnTo>
                  <a:pt x="119422" y="21731"/>
                </a:lnTo>
                <a:lnTo>
                  <a:pt x="119614" y="21382"/>
                </a:lnTo>
                <a:lnTo>
                  <a:pt x="119687" y="21250"/>
                </a:lnTo>
                <a:lnTo>
                  <a:pt x="119711" y="21164"/>
                </a:lnTo>
                <a:lnTo>
                  <a:pt x="119711" y="21032"/>
                </a:lnTo>
                <a:lnTo>
                  <a:pt x="119687" y="20901"/>
                </a:lnTo>
                <a:lnTo>
                  <a:pt x="119687" y="20859"/>
                </a:lnTo>
                <a:lnTo>
                  <a:pt x="119662" y="20814"/>
                </a:lnTo>
                <a:close/>
                <a:moveTo>
                  <a:pt x="2022" y="22821"/>
                </a:moveTo>
                <a:lnTo>
                  <a:pt x="1877" y="22996"/>
                </a:lnTo>
                <a:lnTo>
                  <a:pt x="1637" y="23388"/>
                </a:lnTo>
                <a:lnTo>
                  <a:pt x="1324" y="23868"/>
                </a:lnTo>
                <a:lnTo>
                  <a:pt x="1011" y="24435"/>
                </a:lnTo>
                <a:lnTo>
                  <a:pt x="722" y="25003"/>
                </a:lnTo>
                <a:lnTo>
                  <a:pt x="482" y="25570"/>
                </a:lnTo>
                <a:lnTo>
                  <a:pt x="337" y="25964"/>
                </a:lnTo>
                <a:lnTo>
                  <a:pt x="289" y="26137"/>
                </a:lnTo>
                <a:lnTo>
                  <a:pt x="314" y="26226"/>
                </a:lnTo>
                <a:lnTo>
                  <a:pt x="337" y="26268"/>
                </a:lnTo>
                <a:lnTo>
                  <a:pt x="386" y="26313"/>
                </a:lnTo>
                <a:lnTo>
                  <a:pt x="482" y="26268"/>
                </a:lnTo>
                <a:lnTo>
                  <a:pt x="602" y="26182"/>
                </a:lnTo>
                <a:lnTo>
                  <a:pt x="747" y="25964"/>
                </a:lnTo>
                <a:lnTo>
                  <a:pt x="1059" y="25396"/>
                </a:lnTo>
                <a:lnTo>
                  <a:pt x="1397" y="24698"/>
                </a:lnTo>
                <a:lnTo>
                  <a:pt x="1709" y="24000"/>
                </a:lnTo>
                <a:lnTo>
                  <a:pt x="1950" y="23346"/>
                </a:lnTo>
                <a:lnTo>
                  <a:pt x="2070" y="22910"/>
                </a:lnTo>
                <a:lnTo>
                  <a:pt x="2070" y="22821"/>
                </a:lnTo>
                <a:close/>
                <a:moveTo>
                  <a:pt x="119759" y="23695"/>
                </a:moveTo>
                <a:lnTo>
                  <a:pt x="119494" y="23826"/>
                </a:lnTo>
                <a:lnTo>
                  <a:pt x="119181" y="24000"/>
                </a:lnTo>
                <a:lnTo>
                  <a:pt x="118893" y="24435"/>
                </a:lnTo>
                <a:lnTo>
                  <a:pt x="118676" y="24829"/>
                </a:lnTo>
                <a:lnTo>
                  <a:pt x="118459" y="25221"/>
                </a:lnTo>
                <a:lnTo>
                  <a:pt x="118268" y="25657"/>
                </a:lnTo>
                <a:lnTo>
                  <a:pt x="118219" y="25832"/>
                </a:lnTo>
                <a:lnTo>
                  <a:pt x="118171" y="26006"/>
                </a:lnTo>
                <a:lnTo>
                  <a:pt x="118146" y="26137"/>
                </a:lnTo>
                <a:lnTo>
                  <a:pt x="118171" y="26268"/>
                </a:lnTo>
                <a:lnTo>
                  <a:pt x="118219" y="26355"/>
                </a:lnTo>
                <a:lnTo>
                  <a:pt x="118315" y="26400"/>
                </a:lnTo>
                <a:lnTo>
                  <a:pt x="118363" y="26355"/>
                </a:lnTo>
                <a:lnTo>
                  <a:pt x="118436" y="26313"/>
                </a:lnTo>
                <a:lnTo>
                  <a:pt x="118604" y="26050"/>
                </a:lnTo>
                <a:lnTo>
                  <a:pt x="118821" y="25657"/>
                </a:lnTo>
                <a:lnTo>
                  <a:pt x="119037" y="25221"/>
                </a:lnTo>
                <a:lnTo>
                  <a:pt x="119470" y="24304"/>
                </a:lnTo>
                <a:lnTo>
                  <a:pt x="119639" y="23913"/>
                </a:lnTo>
                <a:lnTo>
                  <a:pt x="119759" y="23695"/>
                </a:lnTo>
                <a:close/>
                <a:moveTo>
                  <a:pt x="1733" y="25570"/>
                </a:moveTo>
                <a:lnTo>
                  <a:pt x="1685" y="25657"/>
                </a:lnTo>
                <a:lnTo>
                  <a:pt x="1252" y="26531"/>
                </a:lnTo>
                <a:lnTo>
                  <a:pt x="1035" y="26967"/>
                </a:lnTo>
                <a:lnTo>
                  <a:pt x="819" y="27403"/>
                </a:lnTo>
                <a:lnTo>
                  <a:pt x="650" y="27665"/>
                </a:lnTo>
                <a:lnTo>
                  <a:pt x="434" y="28014"/>
                </a:lnTo>
                <a:lnTo>
                  <a:pt x="361" y="28188"/>
                </a:lnTo>
                <a:lnTo>
                  <a:pt x="314" y="28319"/>
                </a:lnTo>
                <a:lnTo>
                  <a:pt x="337" y="28406"/>
                </a:lnTo>
                <a:lnTo>
                  <a:pt x="361" y="28450"/>
                </a:lnTo>
                <a:lnTo>
                  <a:pt x="409" y="28495"/>
                </a:lnTo>
                <a:lnTo>
                  <a:pt x="482" y="28537"/>
                </a:lnTo>
                <a:lnTo>
                  <a:pt x="529" y="28495"/>
                </a:lnTo>
                <a:lnTo>
                  <a:pt x="602" y="28495"/>
                </a:lnTo>
                <a:lnTo>
                  <a:pt x="747" y="28319"/>
                </a:lnTo>
                <a:lnTo>
                  <a:pt x="891" y="28101"/>
                </a:lnTo>
                <a:lnTo>
                  <a:pt x="1035" y="27839"/>
                </a:lnTo>
                <a:lnTo>
                  <a:pt x="1324" y="27271"/>
                </a:lnTo>
                <a:lnTo>
                  <a:pt x="1517" y="26880"/>
                </a:lnTo>
                <a:lnTo>
                  <a:pt x="1589" y="26573"/>
                </a:lnTo>
                <a:lnTo>
                  <a:pt x="1709" y="26050"/>
                </a:lnTo>
                <a:lnTo>
                  <a:pt x="1757" y="25788"/>
                </a:lnTo>
                <a:lnTo>
                  <a:pt x="1757" y="25614"/>
                </a:lnTo>
                <a:lnTo>
                  <a:pt x="1757" y="25570"/>
                </a:lnTo>
                <a:close/>
                <a:moveTo>
                  <a:pt x="119542" y="25877"/>
                </a:moveTo>
                <a:lnTo>
                  <a:pt x="119374" y="26006"/>
                </a:lnTo>
                <a:lnTo>
                  <a:pt x="119181" y="26268"/>
                </a:lnTo>
                <a:lnTo>
                  <a:pt x="118964" y="26531"/>
                </a:lnTo>
                <a:lnTo>
                  <a:pt x="118580" y="27185"/>
                </a:lnTo>
                <a:lnTo>
                  <a:pt x="118363" y="27578"/>
                </a:lnTo>
                <a:lnTo>
                  <a:pt x="118075" y="28188"/>
                </a:lnTo>
                <a:lnTo>
                  <a:pt x="117954" y="28582"/>
                </a:lnTo>
                <a:lnTo>
                  <a:pt x="117930" y="28713"/>
                </a:lnTo>
                <a:lnTo>
                  <a:pt x="117930" y="28844"/>
                </a:lnTo>
                <a:lnTo>
                  <a:pt x="117954" y="29017"/>
                </a:lnTo>
                <a:lnTo>
                  <a:pt x="118003" y="29193"/>
                </a:lnTo>
                <a:lnTo>
                  <a:pt x="118051" y="29235"/>
                </a:lnTo>
                <a:lnTo>
                  <a:pt x="118146" y="29235"/>
                </a:lnTo>
                <a:lnTo>
                  <a:pt x="118195" y="29149"/>
                </a:lnTo>
                <a:lnTo>
                  <a:pt x="118941" y="27447"/>
                </a:lnTo>
                <a:lnTo>
                  <a:pt x="119614" y="25919"/>
                </a:lnTo>
                <a:lnTo>
                  <a:pt x="119591" y="25877"/>
                </a:lnTo>
                <a:close/>
                <a:moveTo>
                  <a:pt x="1973" y="28014"/>
                </a:moveTo>
                <a:lnTo>
                  <a:pt x="1925" y="28057"/>
                </a:lnTo>
                <a:lnTo>
                  <a:pt x="1780" y="28188"/>
                </a:lnTo>
                <a:lnTo>
                  <a:pt x="1612" y="28406"/>
                </a:lnTo>
                <a:lnTo>
                  <a:pt x="1444" y="28713"/>
                </a:lnTo>
                <a:lnTo>
                  <a:pt x="1107" y="29367"/>
                </a:lnTo>
                <a:lnTo>
                  <a:pt x="915" y="29716"/>
                </a:lnTo>
                <a:lnTo>
                  <a:pt x="506" y="30632"/>
                </a:lnTo>
                <a:lnTo>
                  <a:pt x="289" y="31113"/>
                </a:lnTo>
                <a:lnTo>
                  <a:pt x="266" y="31200"/>
                </a:lnTo>
                <a:lnTo>
                  <a:pt x="266" y="31244"/>
                </a:lnTo>
                <a:lnTo>
                  <a:pt x="289" y="31200"/>
                </a:lnTo>
                <a:lnTo>
                  <a:pt x="674" y="30719"/>
                </a:lnTo>
                <a:lnTo>
                  <a:pt x="987" y="30283"/>
                </a:lnTo>
                <a:lnTo>
                  <a:pt x="1324" y="29760"/>
                </a:lnTo>
                <a:lnTo>
                  <a:pt x="1637" y="29235"/>
                </a:lnTo>
                <a:lnTo>
                  <a:pt x="1877" y="28755"/>
                </a:lnTo>
                <a:lnTo>
                  <a:pt x="1973" y="28537"/>
                </a:lnTo>
                <a:lnTo>
                  <a:pt x="2022" y="28319"/>
                </a:lnTo>
                <a:lnTo>
                  <a:pt x="2045" y="28188"/>
                </a:lnTo>
                <a:lnTo>
                  <a:pt x="1998" y="28057"/>
                </a:lnTo>
                <a:lnTo>
                  <a:pt x="1973" y="28014"/>
                </a:lnTo>
                <a:close/>
                <a:moveTo>
                  <a:pt x="119614" y="28626"/>
                </a:moveTo>
                <a:lnTo>
                  <a:pt x="119446" y="28713"/>
                </a:lnTo>
                <a:lnTo>
                  <a:pt x="119254" y="28931"/>
                </a:lnTo>
                <a:lnTo>
                  <a:pt x="119037" y="29193"/>
                </a:lnTo>
                <a:lnTo>
                  <a:pt x="118652" y="29803"/>
                </a:lnTo>
                <a:lnTo>
                  <a:pt x="118411" y="30196"/>
                </a:lnTo>
                <a:lnTo>
                  <a:pt x="118268" y="30501"/>
                </a:lnTo>
                <a:lnTo>
                  <a:pt x="118051" y="31068"/>
                </a:lnTo>
                <a:lnTo>
                  <a:pt x="117954" y="31331"/>
                </a:lnTo>
                <a:lnTo>
                  <a:pt x="117930" y="31504"/>
                </a:lnTo>
                <a:lnTo>
                  <a:pt x="117930" y="31593"/>
                </a:lnTo>
                <a:lnTo>
                  <a:pt x="117978" y="31635"/>
                </a:lnTo>
                <a:lnTo>
                  <a:pt x="118051" y="31593"/>
                </a:lnTo>
                <a:lnTo>
                  <a:pt x="118171" y="31417"/>
                </a:lnTo>
                <a:lnTo>
                  <a:pt x="118388" y="31113"/>
                </a:lnTo>
                <a:lnTo>
                  <a:pt x="118964" y="30152"/>
                </a:lnTo>
                <a:lnTo>
                  <a:pt x="119277" y="29629"/>
                </a:lnTo>
                <a:lnTo>
                  <a:pt x="119519" y="29193"/>
                </a:lnTo>
                <a:lnTo>
                  <a:pt x="119662" y="28844"/>
                </a:lnTo>
                <a:lnTo>
                  <a:pt x="119711" y="28713"/>
                </a:lnTo>
                <a:lnTo>
                  <a:pt x="119711" y="28668"/>
                </a:lnTo>
                <a:lnTo>
                  <a:pt x="119662" y="28626"/>
                </a:lnTo>
                <a:close/>
                <a:moveTo>
                  <a:pt x="2310" y="30370"/>
                </a:moveTo>
                <a:lnTo>
                  <a:pt x="2263" y="30414"/>
                </a:lnTo>
                <a:lnTo>
                  <a:pt x="2166" y="30457"/>
                </a:lnTo>
                <a:lnTo>
                  <a:pt x="1998" y="30632"/>
                </a:lnTo>
                <a:lnTo>
                  <a:pt x="1830" y="30850"/>
                </a:lnTo>
                <a:lnTo>
                  <a:pt x="1492" y="31417"/>
                </a:lnTo>
                <a:lnTo>
                  <a:pt x="1300" y="31811"/>
                </a:lnTo>
                <a:lnTo>
                  <a:pt x="1084" y="32160"/>
                </a:lnTo>
                <a:lnTo>
                  <a:pt x="747" y="32814"/>
                </a:lnTo>
                <a:lnTo>
                  <a:pt x="579" y="33164"/>
                </a:lnTo>
                <a:lnTo>
                  <a:pt x="457" y="33468"/>
                </a:lnTo>
                <a:lnTo>
                  <a:pt x="386" y="33731"/>
                </a:lnTo>
                <a:lnTo>
                  <a:pt x="386" y="33817"/>
                </a:lnTo>
                <a:lnTo>
                  <a:pt x="409" y="33862"/>
                </a:lnTo>
                <a:lnTo>
                  <a:pt x="457" y="33862"/>
                </a:lnTo>
                <a:lnTo>
                  <a:pt x="554" y="33773"/>
                </a:lnTo>
                <a:lnTo>
                  <a:pt x="794" y="33468"/>
                </a:lnTo>
                <a:lnTo>
                  <a:pt x="1155" y="32988"/>
                </a:lnTo>
                <a:lnTo>
                  <a:pt x="1517" y="32378"/>
                </a:lnTo>
                <a:lnTo>
                  <a:pt x="1902" y="31767"/>
                </a:lnTo>
                <a:lnTo>
                  <a:pt x="2190" y="31200"/>
                </a:lnTo>
                <a:lnTo>
                  <a:pt x="2310" y="30937"/>
                </a:lnTo>
                <a:lnTo>
                  <a:pt x="2383" y="30764"/>
                </a:lnTo>
                <a:lnTo>
                  <a:pt x="2431" y="30588"/>
                </a:lnTo>
                <a:lnTo>
                  <a:pt x="2431" y="30501"/>
                </a:lnTo>
                <a:lnTo>
                  <a:pt x="2383" y="30414"/>
                </a:lnTo>
                <a:lnTo>
                  <a:pt x="2310" y="30370"/>
                </a:lnTo>
                <a:close/>
                <a:moveTo>
                  <a:pt x="119567" y="31244"/>
                </a:moveTo>
                <a:lnTo>
                  <a:pt x="119519" y="31286"/>
                </a:lnTo>
                <a:lnTo>
                  <a:pt x="119349" y="31373"/>
                </a:lnTo>
                <a:lnTo>
                  <a:pt x="119157" y="31549"/>
                </a:lnTo>
                <a:lnTo>
                  <a:pt x="118941" y="31811"/>
                </a:lnTo>
                <a:lnTo>
                  <a:pt x="118556" y="32289"/>
                </a:lnTo>
                <a:lnTo>
                  <a:pt x="118315" y="32639"/>
                </a:lnTo>
                <a:lnTo>
                  <a:pt x="118243" y="32814"/>
                </a:lnTo>
                <a:lnTo>
                  <a:pt x="118146" y="33032"/>
                </a:lnTo>
                <a:lnTo>
                  <a:pt x="118075" y="33337"/>
                </a:lnTo>
                <a:lnTo>
                  <a:pt x="118003" y="33644"/>
                </a:lnTo>
                <a:lnTo>
                  <a:pt x="117954" y="33904"/>
                </a:lnTo>
                <a:lnTo>
                  <a:pt x="117954" y="34080"/>
                </a:lnTo>
                <a:lnTo>
                  <a:pt x="117978" y="34122"/>
                </a:lnTo>
                <a:lnTo>
                  <a:pt x="118026" y="34080"/>
                </a:lnTo>
                <a:lnTo>
                  <a:pt x="118146" y="33949"/>
                </a:lnTo>
                <a:lnTo>
                  <a:pt x="118916" y="32596"/>
                </a:lnTo>
                <a:lnTo>
                  <a:pt x="119399" y="31722"/>
                </a:lnTo>
                <a:lnTo>
                  <a:pt x="119542" y="31417"/>
                </a:lnTo>
                <a:lnTo>
                  <a:pt x="119591" y="31286"/>
                </a:lnTo>
                <a:lnTo>
                  <a:pt x="119567" y="31244"/>
                </a:lnTo>
                <a:close/>
                <a:moveTo>
                  <a:pt x="2118" y="33295"/>
                </a:moveTo>
                <a:lnTo>
                  <a:pt x="1998" y="33426"/>
                </a:lnTo>
                <a:lnTo>
                  <a:pt x="1757" y="33731"/>
                </a:lnTo>
                <a:lnTo>
                  <a:pt x="1444" y="34122"/>
                </a:lnTo>
                <a:lnTo>
                  <a:pt x="1107" y="34603"/>
                </a:lnTo>
                <a:lnTo>
                  <a:pt x="819" y="35083"/>
                </a:lnTo>
                <a:lnTo>
                  <a:pt x="579" y="35519"/>
                </a:lnTo>
                <a:lnTo>
                  <a:pt x="482" y="35695"/>
                </a:lnTo>
                <a:lnTo>
                  <a:pt x="434" y="35868"/>
                </a:lnTo>
                <a:lnTo>
                  <a:pt x="434" y="36000"/>
                </a:lnTo>
                <a:lnTo>
                  <a:pt x="457" y="36086"/>
                </a:lnTo>
                <a:lnTo>
                  <a:pt x="579" y="36086"/>
                </a:lnTo>
                <a:lnTo>
                  <a:pt x="722" y="36000"/>
                </a:lnTo>
                <a:lnTo>
                  <a:pt x="891" y="35782"/>
                </a:lnTo>
                <a:lnTo>
                  <a:pt x="1059" y="35519"/>
                </a:lnTo>
                <a:lnTo>
                  <a:pt x="1397" y="34996"/>
                </a:lnTo>
                <a:lnTo>
                  <a:pt x="1589" y="34647"/>
                </a:lnTo>
                <a:lnTo>
                  <a:pt x="1733" y="34385"/>
                </a:lnTo>
                <a:lnTo>
                  <a:pt x="1998" y="33904"/>
                </a:lnTo>
                <a:lnTo>
                  <a:pt x="2118" y="33644"/>
                </a:lnTo>
                <a:lnTo>
                  <a:pt x="2190" y="33426"/>
                </a:lnTo>
                <a:lnTo>
                  <a:pt x="2215" y="33382"/>
                </a:lnTo>
                <a:lnTo>
                  <a:pt x="2190" y="33337"/>
                </a:lnTo>
                <a:lnTo>
                  <a:pt x="2166" y="33295"/>
                </a:lnTo>
                <a:close/>
                <a:moveTo>
                  <a:pt x="119519" y="33817"/>
                </a:moveTo>
                <a:lnTo>
                  <a:pt x="119181" y="34253"/>
                </a:lnTo>
                <a:lnTo>
                  <a:pt x="118580" y="35083"/>
                </a:lnTo>
                <a:lnTo>
                  <a:pt x="118291" y="35519"/>
                </a:lnTo>
                <a:lnTo>
                  <a:pt x="118075" y="35955"/>
                </a:lnTo>
                <a:lnTo>
                  <a:pt x="117978" y="36131"/>
                </a:lnTo>
                <a:lnTo>
                  <a:pt x="117930" y="36304"/>
                </a:lnTo>
                <a:lnTo>
                  <a:pt x="117906" y="36393"/>
                </a:lnTo>
                <a:lnTo>
                  <a:pt x="117930" y="36522"/>
                </a:lnTo>
                <a:lnTo>
                  <a:pt x="118003" y="36567"/>
                </a:lnTo>
                <a:lnTo>
                  <a:pt x="118098" y="36567"/>
                </a:lnTo>
                <a:lnTo>
                  <a:pt x="118219" y="36480"/>
                </a:lnTo>
                <a:lnTo>
                  <a:pt x="118315" y="36349"/>
                </a:lnTo>
                <a:lnTo>
                  <a:pt x="118580" y="35955"/>
                </a:lnTo>
                <a:lnTo>
                  <a:pt x="118844" y="35432"/>
                </a:lnTo>
                <a:lnTo>
                  <a:pt x="119086" y="34865"/>
                </a:lnTo>
                <a:lnTo>
                  <a:pt x="119302" y="34340"/>
                </a:lnTo>
                <a:lnTo>
                  <a:pt x="119519" y="33817"/>
                </a:lnTo>
                <a:close/>
                <a:moveTo>
                  <a:pt x="1925" y="35782"/>
                </a:moveTo>
                <a:lnTo>
                  <a:pt x="1805" y="35913"/>
                </a:lnTo>
                <a:lnTo>
                  <a:pt x="1589" y="36262"/>
                </a:lnTo>
                <a:lnTo>
                  <a:pt x="1035" y="37178"/>
                </a:lnTo>
                <a:lnTo>
                  <a:pt x="747" y="37701"/>
                </a:lnTo>
                <a:lnTo>
                  <a:pt x="506" y="38137"/>
                </a:lnTo>
                <a:lnTo>
                  <a:pt x="361" y="38486"/>
                </a:lnTo>
                <a:lnTo>
                  <a:pt x="337" y="38617"/>
                </a:lnTo>
                <a:lnTo>
                  <a:pt x="337" y="38704"/>
                </a:lnTo>
                <a:lnTo>
                  <a:pt x="386" y="38749"/>
                </a:lnTo>
                <a:lnTo>
                  <a:pt x="434" y="38793"/>
                </a:lnTo>
                <a:lnTo>
                  <a:pt x="529" y="38793"/>
                </a:lnTo>
                <a:lnTo>
                  <a:pt x="650" y="38749"/>
                </a:lnTo>
                <a:lnTo>
                  <a:pt x="794" y="38573"/>
                </a:lnTo>
                <a:lnTo>
                  <a:pt x="962" y="38355"/>
                </a:lnTo>
                <a:lnTo>
                  <a:pt x="1107" y="38095"/>
                </a:lnTo>
                <a:lnTo>
                  <a:pt x="1420" y="37483"/>
                </a:lnTo>
                <a:lnTo>
                  <a:pt x="1685" y="36829"/>
                </a:lnTo>
                <a:lnTo>
                  <a:pt x="1877" y="36217"/>
                </a:lnTo>
                <a:lnTo>
                  <a:pt x="1950" y="36000"/>
                </a:lnTo>
                <a:lnTo>
                  <a:pt x="1973" y="35868"/>
                </a:lnTo>
                <a:lnTo>
                  <a:pt x="1973" y="35782"/>
                </a:lnTo>
                <a:close/>
                <a:moveTo>
                  <a:pt x="119302" y="36044"/>
                </a:moveTo>
                <a:lnTo>
                  <a:pt x="119157" y="36173"/>
                </a:lnTo>
                <a:lnTo>
                  <a:pt x="118964" y="36435"/>
                </a:lnTo>
                <a:lnTo>
                  <a:pt x="118748" y="36740"/>
                </a:lnTo>
                <a:lnTo>
                  <a:pt x="118363" y="37439"/>
                </a:lnTo>
                <a:lnTo>
                  <a:pt x="118123" y="37877"/>
                </a:lnTo>
                <a:lnTo>
                  <a:pt x="117978" y="38224"/>
                </a:lnTo>
                <a:lnTo>
                  <a:pt x="117762" y="38835"/>
                </a:lnTo>
                <a:lnTo>
                  <a:pt x="117690" y="39140"/>
                </a:lnTo>
                <a:lnTo>
                  <a:pt x="117641" y="39360"/>
                </a:lnTo>
                <a:lnTo>
                  <a:pt x="117641" y="39403"/>
                </a:lnTo>
                <a:lnTo>
                  <a:pt x="117665" y="39447"/>
                </a:lnTo>
                <a:lnTo>
                  <a:pt x="117713" y="39447"/>
                </a:lnTo>
                <a:lnTo>
                  <a:pt x="117786" y="39403"/>
                </a:lnTo>
                <a:lnTo>
                  <a:pt x="117930" y="39229"/>
                </a:lnTo>
                <a:lnTo>
                  <a:pt x="118171" y="38835"/>
                </a:lnTo>
                <a:lnTo>
                  <a:pt x="118748" y="37746"/>
                </a:lnTo>
                <a:lnTo>
                  <a:pt x="119037" y="37178"/>
                </a:lnTo>
                <a:lnTo>
                  <a:pt x="119254" y="36653"/>
                </a:lnTo>
                <a:lnTo>
                  <a:pt x="119399" y="36262"/>
                </a:lnTo>
                <a:lnTo>
                  <a:pt x="119422" y="36131"/>
                </a:lnTo>
                <a:lnTo>
                  <a:pt x="119422" y="36086"/>
                </a:lnTo>
                <a:lnTo>
                  <a:pt x="119374" y="36044"/>
                </a:lnTo>
                <a:close/>
                <a:moveTo>
                  <a:pt x="1950" y="38137"/>
                </a:moveTo>
                <a:lnTo>
                  <a:pt x="1805" y="38355"/>
                </a:lnTo>
                <a:lnTo>
                  <a:pt x="1589" y="38749"/>
                </a:lnTo>
                <a:lnTo>
                  <a:pt x="1035" y="39883"/>
                </a:lnTo>
                <a:lnTo>
                  <a:pt x="529" y="40973"/>
                </a:lnTo>
                <a:lnTo>
                  <a:pt x="361" y="41280"/>
                </a:lnTo>
                <a:lnTo>
                  <a:pt x="289" y="41411"/>
                </a:lnTo>
                <a:lnTo>
                  <a:pt x="337" y="41453"/>
                </a:lnTo>
                <a:lnTo>
                  <a:pt x="386" y="41453"/>
                </a:lnTo>
                <a:lnTo>
                  <a:pt x="529" y="41322"/>
                </a:lnTo>
                <a:lnTo>
                  <a:pt x="722" y="41104"/>
                </a:lnTo>
                <a:lnTo>
                  <a:pt x="915" y="40844"/>
                </a:lnTo>
                <a:lnTo>
                  <a:pt x="1324" y="40232"/>
                </a:lnTo>
                <a:lnTo>
                  <a:pt x="1540" y="39839"/>
                </a:lnTo>
                <a:lnTo>
                  <a:pt x="1685" y="39489"/>
                </a:lnTo>
                <a:lnTo>
                  <a:pt x="1902" y="38835"/>
                </a:lnTo>
                <a:lnTo>
                  <a:pt x="1998" y="38531"/>
                </a:lnTo>
                <a:lnTo>
                  <a:pt x="2045" y="38313"/>
                </a:lnTo>
                <a:lnTo>
                  <a:pt x="2045" y="38224"/>
                </a:lnTo>
                <a:lnTo>
                  <a:pt x="2045" y="38137"/>
                </a:lnTo>
                <a:close/>
                <a:moveTo>
                  <a:pt x="119326" y="38967"/>
                </a:moveTo>
                <a:lnTo>
                  <a:pt x="119229" y="39011"/>
                </a:lnTo>
                <a:lnTo>
                  <a:pt x="119134" y="39140"/>
                </a:lnTo>
                <a:lnTo>
                  <a:pt x="118916" y="39447"/>
                </a:lnTo>
                <a:lnTo>
                  <a:pt x="118652" y="39839"/>
                </a:lnTo>
                <a:lnTo>
                  <a:pt x="118436" y="40319"/>
                </a:lnTo>
                <a:lnTo>
                  <a:pt x="118219" y="40755"/>
                </a:lnTo>
                <a:lnTo>
                  <a:pt x="118075" y="41193"/>
                </a:lnTo>
                <a:lnTo>
                  <a:pt x="118051" y="41322"/>
                </a:lnTo>
                <a:lnTo>
                  <a:pt x="118026" y="41453"/>
                </a:lnTo>
                <a:lnTo>
                  <a:pt x="118051" y="41540"/>
                </a:lnTo>
                <a:lnTo>
                  <a:pt x="118195" y="41540"/>
                </a:lnTo>
                <a:lnTo>
                  <a:pt x="118291" y="41453"/>
                </a:lnTo>
                <a:lnTo>
                  <a:pt x="118483" y="41149"/>
                </a:lnTo>
                <a:lnTo>
                  <a:pt x="118701" y="40713"/>
                </a:lnTo>
                <a:lnTo>
                  <a:pt x="118893" y="40277"/>
                </a:lnTo>
                <a:lnTo>
                  <a:pt x="119086" y="39796"/>
                </a:lnTo>
                <a:lnTo>
                  <a:pt x="119206" y="39360"/>
                </a:lnTo>
                <a:lnTo>
                  <a:pt x="119302" y="39098"/>
                </a:lnTo>
                <a:lnTo>
                  <a:pt x="119326" y="38967"/>
                </a:lnTo>
                <a:close/>
                <a:moveTo>
                  <a:pt x="1805" y="41193"/>
                </a:moveTo>
                <a:lnTo>
                  <a:pt x="1709" y="41235"/>
                </a:lnTo>
                <a:lnTo>
                  <a:pt x="1589" y="41322"/>
                </a:lnTo>
                <a:lnTo>
                  <a:pt x="1324" y="41671"/>
                </a:lnTo>
                <a:lnTo>
                  <a:pt x="1059" y="42110"/>
                </a:lnTo>
                <a:lnTo>
                  <a:pt x="554" y="43024"/>
                </a:lnTo>
                <a:lnTo>
                  <a:pt x="314" y="43504"/>
                </a:lnTo>
                <a:lnTo>
                  <a:pt x="650" y="43155"/>
                </a:lnTo>
                <a:lnTo>
                  <a:pt x="1227" y="42457"/>
                </a:lnTo>
                <a:lnTo>
                  <a:pt x="1540" y="42110"/>
                </a:lnTo>
                <a:lnTo>
                  <a:pt x="1780" y="41760"/>
                </a:lnTo>
                <a:lnTo>
                  <a:pt x="1877" y="41585"/>
                </a:lnTo>
                <a:lnTo>
                  <a:pt x="1925" y="41453"/>
                </a:lnTo>
                <a:lnTo>
                  <a:pt x="1950" y="41322"/>
                </a:lnTo>
                <a:lnTo>
                  <a:pt x="1950" y="41235"/>
                </a:lnTo>
                <a:lnTo>
                  <a:pt x="1877" y="41193"/>
                </a:lnTo>
                <a:close/>
                <a:moveTo>
                  <a:pt x="119567" y="41411"/>
                </a:moveTo>
                <a:lnTo>
                  <a:pt x="119494" y="41453"/>
                </a:lnTo>
                <a:lnTo>
                  <a:pt x="119302" y="41716"/>
                </a:lnTo>
                <a:lnTo>
                  <a:pt x="119061" y="42065"/>
                </a:lnTo>
                <a:lnTo>
                  <a:pt x="118796" y="42546"/>
                </a:lnTo>
                <a:lnTo>
                  <a:pt x="118291" y="43462"/>
                </a:lnTo>
                <a:lnTo>
                  <a:pt x="118026" y="44029"/>
                </a:lnTo>
                <a:lnTo>
                  <a:pt x="118003" y="44071"/>
                </a:lnTo>
                <a:lnTo>
                  <a:pt x="118051" y="44071"/>
                </a:lnTo>
                <a:lnTo>
                  <a:pt x="118243" y="43898"/>
                </a:lnTo>
                <a:lnTo>
                  <a:pt x="118531" y="43549"/>
                </a:lnTo>
                <a:lnTo>
                  <a:pt x="118869" y="43068"/>
                </a:lnTo>
                <a:lnTo>
                  <a:pt x="119206" y="42588"/>
                </a:lnTo>
                <a:lnTo>
                  <a:pt x="119494" y="42065"/>
                </a:lnTo>
                <a:lnTo>
                  <a:pt x="119591" y="41847"/>
                </a:lnTo>
                <a:lnTo>
                  <a:pt x="119639" y="41671"/>
                </a:lnTo>
                <a:lnTo>
                  <a:pt x="119639" y="41498"/>
                </a:lnTo>
                <a:lnTo>
                  <a:pt x="119639" y="41453"/>
                </a:lnTo>
                <a:lnTo>
                  <a:pt x="119614" y="41411"/>
                </a:lnTo>
                <a:close/>
                <a:moveTo>
                  <a:pt x="1925" y="43373"/>
                </a:moveTo>
                <a:lnTo>
                  <a:pt x="1877" y="43417"/>
                </a:lnTo>
                <a:lnTo>
                  <a:pt x="1612" y="43635"/>
                </a:lnTo>
                <a:lnTo>
                  <a:pt x="1275" y="44071"/>
                </a:lnTo>
                <a:lnTo>
                  <a:pt x="867" y="44552"/>
                </a:lnTo>
                <a:lnTo>
                  <a:pt x="482" y="45119"/>
                </a:lnTo>
                <a:lnTo>
                  <a:pt x="337" y="45382"/>
                </a:lnTo>
                <a:lnTo>
                  <a:pt x="193" y="45644"/>
                </a:lnTo>
                <a:lnTo>
                  <a:pt x="73" y="45904"/>
                </a:lnTo>
                <a:lnTo>
                  <a:pt x="24" y="46122"/>
                </a:lnTo>
                <a:lnTo>
                  <a:pt x="1" y="46340"/>
                </a:lnTo>
                <a:lnTo>
                  <a:pt x="24" y="46429"/>
                </a:lnTo>
                <a:lnTo>
                  <a:pt x="49" y="46471"/>
                </a:lnTo>
                <a:lnTo>
                  <a:pt x="96" y="46516"/>
                </a:lnTo>
                <a:lnTo>
                  <a:pt x="169" y="46471"/>
                </a:lnTo>
                <a:lnTo>
                  <a:pt x="386" y="46211"/>
                </a:lnTo>
                <a:lnTo>
                  <a:pt x="674" y="45773"/>
                </a:lnTo>
                <a:lnTo>
                  <a:pt x="1011" y="45250"/>
                </a:lnTo>
                <a:lnTo>
                  <a:pt x="1347" y="44728"/>
                </a:lnTo>
                <a:lnTo>
                  <a:pt x="1637" y="44160"/>
                </a:lnTo>
                <a:lnTo>
                  <a:pt x="1853" y="43722"/>
                </a:lnTo>
                <a:lnTo>
                  <a:pt x="1925" y="43549"/>
                </a:lnTo>
                <a:lnTo>
                  <a:pt x="1950" y="43417"/>
                </a:lnTo>
                <a:lnTo>
                  <a:pt x="1950" y="43373"/>
                </a:lnTo>
                <a:close/>
                <a:moveTo>
                  <a:pt x="119519" y="44160"/>
                </a:moveTo>
                <a:lnTo>
                  <a:pt x="119374" y="44247"/>
                </a:lnTo>
                <a:lnTo>
                  <a:pt x="119157" y="44421"/>
                </a:lnTo>
                <a:lnTo>
                  <a:pt x="118941" y="44683"/>
                </a:lnTo>
                <a:lnTo>
                  <a:pt x="118531" y="45164"/>
                </a:lnTo>
                <a:lnTo>
                  <a:pt x="118315" y="45468"/>
                </a:lnTo>
                <a:lnTo>
                  <a:pt x="118268" y="45600"/>
                </a:lnTo>
                <a:lnTo>
                  <a:pt x="118195" y="45773"/>
                </a:lnTo>
                <a:lnTo>
                  <a:pt x="118051" y="46253"/>
                </a:lnTo>
                <a:lnTo>
                  <a:pt x="118003" y="46471"/>
                </a:lnTo>
                <a:lnTo>
                  <a:pt x="118003" y="46603"/>
                </a:lnTo>
                <a:lnTo>
                  <a:pt x="118003" y="46647"/>
                </a:lnTo>
                <a:lnTo>
                  <a:pt x="118026" y="46647"/>
                </a:lnTo>
                <a:lnTo>
                  <a:pt x="118146" y="46516"/>
                </a:lnTo>
                <a:lnTo>
                  <a:pt x="118916" y="45337"/>
                </a:lnTo>
                <a:lnTo>
                  <a:pt x="119399" y="44596"/>
                </a:lnTo>
                <a:lnTo>
                  <a:pt x="119542" y="44334"/>
                </a:lnTo>
                <a:lnTo>
                  <a:pt x="119614" y="44203"/>
                </a:lnTo>
                <a:lnTo>
                  <a:pt x="119567" y="44160"/>
                </a:lnTo>
                <a:close/>
                <a:moveTo>
                  <a:pt x="119470" y="46821"/>
                </a:moveTo>
                <a:lnTo>
                  <a:pt x="119302" y="46865"/>
                </a:lnTo>
                <a:lnTo>
                  <a:pt x="119086" y="47039"/>
                </a:lnTo>
                <a:lnTo>
                  <a:pt x="118869" y="47257"/>
                </a:lnTo>
                <a:lnTo>
                  <a:pt x="118628" y="47519"/>
                </a:lnTo>
                <a:lnTo>
                  <a:pt x="118436" y="47824"/>
                </a:lnTo>
                <a:lnTo>
                  <a:pt x="118243" y="48173"/>
                </a:lnTo>
                <a:lnTo>
                  <a:pt x="118098" y="48480"/>
                </a:lnTo>
                <a:lnTo>
                  <a:pt x="118003" y="48740"/>
                </a:lnTo>
                <a:lnTo>
                  <a:pt x="117978" y="48871"/>
                </a:lnTo>
                <a:lnTo>
                  <a:pt x="118003" y="48916"/>
                </a:lnTo>
                <a:lnTo>
                  <a:pt x="118075" y="48916"/>
                </a:lnTo>
                <a:lnTo>
                  <a:pt x="118171" y="48829"/>
                </a:lnTo>
                <a:lnTo>
                  <a:pt x="118436" y="48522"/>
                </a:lnTo>
                <a:lnTo>
                  <a:pt x="118724" y="48131"/>
                </a:lnTo>
                <a:lnTo>
                  <a:pt x="119037" y="47650"/>
                </a:lnTo>
                <a:lnTo>
                  <a:pt x="119277" y="47257"/>
                </a:lnTo>
                <a:lnTo>
                  <a:pt x="119446" y="46952"/>
                </a:lnTo>
                <a:lnTo>
                  <a:pt x="119494" y="46865"/>
                </a:lnTo>
                <a:lnTo>
                  <a:pt x="119470" y="46821"/>
                </a:lnTo>
                <a:close/>
                <a:moveTo>
                  <a:pt x="1950" y="45773"/>
                </a:moveTo>
                <a:lnTo>
                  <a:pt x="1925" y="45817"/>
                </a:lnTo>
                <a:lnTo>
                  <a:pt x="1780" y="45993"/>
                </a:lnTo>
                <a:lnTo>
                  <a:pt x="1565" y="46385"/>
                </a:lnTo>
                <a:lnTo>
                  <a:pt x="987" y="47477"/>
                </a:lnTo>
                <a:lnTo>
                  <a:pt x="482" y="48522"/>
                </a:lnTo>
                <a:lnTo>
                  <a:pt x="337" y="48871"/>
                </a:lnTo>
                <a:lnTo>
                  <a:pt x="289" y="49003"/>
                </a:lnTo>
                <a:lnTo>
                  <a:pt x="289" y="49047"/>
                </a:lnTo>
                <a:lnTo>
                  <a:pt x="337" y="49089"/>
                </a:lnTo>
                <a:lnTo>
                  <a:pt x="386" y="49089"/>
                </a:lnTo>
                <a:lnTo>
                  <a:pt x="529" y="48960"/>
                </a:lnTo>
                <a:lnTo>
                  <a:pt x="722" y="48740"/>
                </a:lnTo>
                <a:lnTo>
                  <a:pt x="891" y="48435"/>
                </a:lnTo>
                <a:lnTo>
                  <a:pt x="1252" y="47824"/>
                </a:lnTo>
                <a:lnTo>
                  <a:pt x="1444" y="47432"/>
                </a:lnTo>
                <a:lnTo>
                  <a:pt x="1612" y="47039"/>
                </a:lnTo>
                <a:lnTo>
                  <a:pt x="1805" y="46429"/>
                </a:lnTo>
                <a:lnTo>
                  <a:pt x="1973" y="45904"/>
                </a:lnTo>
                <a:lnTo>
                  <a:pt x="1973" y="45773"/>
                </a:lnTo>
                <a:close/>
                <a:moveTo>
                  <a:pt x="1757" y="48435"/>
                </a:moveTo>
                <a:lnTo>
                  <a:pt x="1637" y="48611"/>
                </a:lnTo>
                <a:lnTo>
                  <a:pt x="1517" y="48871"/>
                </a:lnTo>
                <a:lnTo>
                  <a:pt x="1372" y="49178"/>
                </a:lnTo>
                <a:lnTo>
                  <a:pt x="1107" y="49832"/>
                </a:lnTo>
                <a:lnTo>
                  <a:pt x="939" y="50182"/>
                </a:lnTo>
                <a:lnTo>
                  <a:pt x="794" y="50444"/>
                </a:lnTo>
                <a:lnTo>
                  <a:pt x="506" y="50967"/>
                </a:lnTo>
                <a:lnTo>
                  <a:pt x="386" y="51229"/>
                </a:lnTo>
                <a:lnTo>
                  <a:pt x="289" y="51403"/>
                </a:lnTo>
                <a:lnTo>
                  <a:pt x="266" y="51489"/>
                </a:lnTo>
                <a:lnTo>
                  <a:pt x="289" y="51534"/>
                </a:lnTo>
                <a:lnTo>
                  <a:pt x="361" y="51534"/>
                </a:lnTo>
                <a:lnTo>
                  <a:pt x="506" y="51360"/>
                </a:lnTo>
                <a:lnTo>
                  <a:pt x="794" y="51053"/>
                </a:lnTo>
                <a:lnTo>
                  <a:pt x="1107" y="50617"/>
                </a:lnTo>
                <a:lnTo>
                  <a:pt x="1444" y="50095"/>
                </a:lnTo>
                <a:lnTo>
                  <a:pt x="1733" y="49570"/>
                </a:lnTo>
                <a:lnTo>
                  <a:pt x="1853" y="49307"/>
                </a:lnTo>
                <a:lnTo>
                  <a:pt x="1925" y="49089"/>
                </a:lnTo>
                <a:lnTo>
                  <a:pt x="1973" y="48871"/>
                </a:lnTo>
                <a:lnTo>
                  <a:pt x="1998" y="48698"/>
                </a:lnTo>
                <a:lnTo>
                  <a:pt x="1950" y="48522"/>
                </a:lnTo>
                <a:lnTo>
                  <a:pt x="1853" y="48435"/>
                </a:lnTo>
                <a:close/>
                <a:moveTo>
                  <a:pt x="119446" y="48916"/>
                </a:moveTo>
                <a:lnTo>
                  <a:pt x="119277" y="49003"/>
                </a:lnTo>
                <a:lnTo>
                  <a:pt x="119086" y="49221"/>
                </a:lnTo>
                <a:lnTo>
                  <a:pt x="118869" y="49483"/>
                </a:lnTo>
                <a:lnTo>
                  <a:pt x="118483" y="50095"/>
                </a:lnTo>
                <a:lnTo>
                  <a:pt x="118268" y="50400"/>
                </a:lnTo>
                <a:lnTo>
                  <a:pt x="118123" y="50791"/>
                </a:lnTo>
                <a:lnTo>
                  <a:pt x="117906" y="51403"/>
                </a:lnTo>
                <a:lnTo>
                  <a:pt x="117810" y="51665"/>
                </a:lnTo>
                <a:lnTo>
                  <a:pt x="117762" y="51883"/>
                </a:lnTo>
                <a:lnTo>
                  <a:pt x="117762" y="51970"/>
                </a:lnTo>
                <a:lnTo>
                  <a:pt x="117762" y="52014"/>
                </a:lnTo>
                <a:lnTo>
                  <a:pt x="117786" y="52014"/>
                </a:lnTo>
                <a:lnTo>
                  <a:pt x="117833" y="51970"/>
                </a:lnTo>
                <a:lnTo>
                  <a:pt x="118171" y="51447"/>
                </a:lnTo>
                <a:lnTo>
                  <a:pt x="118772" y="50444"/>
                </a:lnTo>
                <a:lnTo>
                  <a:pt x="119326" y="49439"/>
                </a:lnTo>
                <a:lnTo>
                  <a:pt x="119494" y="49089"/>
                </a:lnTo>
                <a:lnTo>
                  <a:pt x="119542" y="48960"/>
                </a:lnTo>
                <a:lnTo>
                  <a:pt x="119494" y="48916"/>
                </a:lnTo>
                <a:close/>
                <a:moveTo>
                  <a:pt x="2045" y="51140"/>
                </a:moveTo>
                <a:lnTo>
                  <a:pt x="1902" y="51229"/>
                </a:lnTo>
                <a:lnTo>
                  <a:pt x="1733" y="51403"/>
                </a:lnTo>
                <a:lnTo>
                  <a:pt x="1540" y="51621"/>
                </a:lnTo>
                <a:lnTo>
                  <a:pt x="1204" y="52146"/>
                </a:lnTo>
                <a:lnTo>
                  <a:pt x="1011" y="52450"/>
                </a:lnTo>
                <a:lnTo>
                  <a:pt x="842" y="52755"/>
                </a:lnTo>
                <a:lnTo>
                  <a:pt x="579" y="53280"/>
                </a:lnTo>
                <a:lnTo>
                  <a:pt x="361" y="53760"/>
                </a:lnTo>
                <a:lnTo>
                  <a:pt x="314" y="53889"/>
                </a:lnTo>
                <a:lnTo>
                  <a:pt x="337" y="53889"/>
                </a:lnTo>
                <a:lnTo>
                  <a:pt x="699" y="53453"/>
                </a:lnTo>
                <a:lnTo>
                  <a:pt x="1372" y="52668"/>
                </a:lnTo>
                <a:lnTo>
                  <a:pt x="1685" y="52232"/>
                </a:lnTo>
                <a:lnTo>
                  <a:pt x="1950" y="51796"/>
                </a:lnTo>
                <a:lnTo>
                  <a:pt x="2045" y="51621"/>
                </a:lnTo>
                <a:lnTo>
                  <a:pt x="2118" y="51447"/>
                </a:lnTo>
                <a:lnTo>
                  <a:pt x="2142" y="51316"/>
                </a:lnTo>
                <a:lnTo>
                  <a:pt x="2142" y="51185"/>
                </a:lnTo>
                <a:lnTo>
                  <a:pt x="2095" y="51140"/>
                </a:lnTo>
                <a:close/>
                <a:moveTo>
                  <a:pt x="119254" y="51665"/>
                </a:moveTo>
                <a:lnTo>
                  <a:pt x="119157" y="51707"/>
                </a:lnTo>
                <a:lnTo>
                  <a:pt x="119013" y="51839"/>
                </a:lnTo>
                <a:lnTo>
                  <a:pt x="118893" y="52014"/>
                </a:lnTo>
                <a:lnTo>
                  <a:pt x="118748" y="52232"/>
                </a:lnTo>
                <a:lnTo>
                  <a:pt x="118459" y="52755"/>
                </a:lnTo>
                <a:lnTo>
                  <a:pt x="118195" y="53322"/>
                </a:lnTo>
                <a:lnTo>
                  <a:pt x="118003" y="53803"/>
                </a:lnTo>
                <a:lnTo>
                  <a:pt x="117954" y="54021"/>
                </a:lnTo>
                <a:lnTo>
                  <a:pt x="117954" y="54152"/>
                </a:lnTo>
                <a:lnTo>
                  <a:pt x="117978" y="54196"/>
                </a:lnTo>
                <a:lnTo>
                  <a:pt x="118026" y="54196"/>
                </a:lnTo>
                <a:lnTo>
                  <a:pt x="118146" y="54107"/>
                </a:lnTo>
                <a:lnTo>
                  <a:pt x="118339" y="53847"/>
                </a:lnTo>
                <a:lnTo>
                  <a:pt x="118821" y="53062"/>
                </a:lnTo>
                <a:lnTo>
                  <a:pt x="119061" y="52668"/>
                </a:lnTo>
                <a:lnTo>
                  <a:pt x="119254" y="52277"/>
                </a:lnTo>
                <a:lnTo>
                  <a:pt x="119399" y="52014"/>
                </a:lnTo>
                <a:lnTo>
                  <a:pt x="119422" y="51883"/>
                </a:lnTo>
                <a:lnTo>
                  <a:pt x="119422" y="51796"/>
                </a:lnTo>
                <a:lnTo>
                  <a:pt x="119399" y="51752"/>
                </a:lnTo>
                <a:lnTo>
                  <a:pt x="119349" y="51707"/>
                </a:lnTo>
                <a:lnTo>
                  <a:pt x="119254" y="51665"/>
                </a:lnTo>
                <a:close/>
                <a:moveTo>
                  <a:pt x="1950" y="53671"/>
                </a:moveTo>
                <a:lnTo>
                  <a:pt x="1902" y="53716"/>
                </a:lnTo>
                <a:lnTo>
                  <a:pt x="1757" y="53847"/>
                </a:lnTo>
                <a:lnTo>
                  <a:pt x="1589" y="54065"/>
                </a:lnTo>
                <a:lnTo>
                  <a:pt x="1397" y="54328"/>
                </a:lnTo>
                <a:lnTo>
                  <a:pt x="1084" y="54850"/>
                </a:lnTo>
                <a:lnTo>
                  <a:pt x="867" y="55244"/>
                </a:lnTo>
                <a:lnTo>
                  <a:pt x="506" y="55940"/>
                </a:lnTo>
                <a:lnTo>
                  <a:pt x="337" y="56378"/>
                </a:lnTo>
                <a:lnTo>
                  <a:pt x="314" y="56465"/>
                </a:lnTo>
                <a:lnTo>
                  <a:pt x="361" y="56421"/>
                </a:lnTo>
                <a:lnTo>
                  <a:pt x="794" y="55898"/>
                </a:lnTo>
                <a:lnTo>
                  <a:pt x="1132" y="55504"/>
                </a:lnTo>
                <a:lnTo>
                  <a:pt x="1468" y="55068"/>
                </a:lnTo>
                <a:lnTo>
                  <a:pt x="1780" y="54632"/>
                </a:lnTo>
                <a:lnTo>
                  <a:pt x="1998" y="54196"/>
                </a:lnTo>
                <a:lnTo>
                  <a:pt x="2070" y="54021"/>
                </a:lnTo>
                <a:lnTo>
                  <a:pt x="2095" y="53889"/>
                </a:lnTo>
                <a:lnTo>
                  <a:pt x="2070" y="53760"/>
                </a:lnTo>
                <a:lnTo>
                  <a:pt x="1998" y="53716"/>
                </a:lnTo>
                <a:lnTo>
                  <a:pt x="1950" y="53671"/>
                </a:lnTo>
                <a:close/>
                <a:moveTo>
                  <a:pt x="119519" y="53978"/>
                </a:moveTo>
                <a:lnTo>
                  <a:pt x="119494" y="54021"/>
                </a:lnTo>
                <a:lnTo>
                  <a:pt x="119374" y="54107"/>
                </a:lnTo>
                <a:lnTo>
                  <a:pt x="118989" y="54546"/>
                </a:lnTo>
                <a:lnTo>
                  <a:pt x="118580" y="55068"/>
                </a:lnTo>
                <a:lnTo>
                  <a:pt x="118436" y="55286"/>
                </a:lnTo>
                <a:lnTo>
                  <a:pt x="118339" y="55417"/>
                </a:lnTo>
                <a:lnTo>
                  <a:pt x="118195" y="55853"/>
                </a:lnTo>
                <a:lnTo>
                  <a:pt x="118003" y="56507"/>
                </a:lnTo>
                <a:lnTo>
                  <a:pt x="117930" y="56814"/>
                </a:lnTo>
                <a:lnTo>
                  <a:pt x="117883" y="57075"/>
                </a:lnTo>
                <a:lnTo>
                  <a:pt x="117883" y="57206"/>
                </a:lnTo>
                <a:lnTo>
                  <a:pt x="117906" y="57250"/>
                </a:lnTo>
                <a:lnTo>
                  <a:pt x="117954" y="57206"/>
                </a:lnTo>
                <a:lnTo>
                  <a:pt x="118123" y="56946"/>
                </a:lnTo>
                <a:lnTo>
                  <a:pt x="118339" y="56596"/>
                </a:lnTo>
                <a:lnTo>
                  <a:pt x="118580" y="56203"/>
                </a:lnTo>
                <a:lnTo>
                  <a:pt x="118821" y="55722"/>
                </a:lnTo>
                <a:lnTo>
                  <a:pt x="119037" y="55244"/>
                </a:lnTo>
                <a:lnTo>
                  <a:pt x="119229" y="54806"/>
                </a:lnTo>
                <a:lnTo>
                  <a:pt x="119399" y="54370"/>
                </a:lnTo>
                <a:lnTo>
                  <a:pt x="119519" y="53978"/>
                </a:lnTo>
                <a:close/>
                <a:moveTo>
                  <a:pt x="2142" y="55940"/>
                </a:moveTo>
                <a:lnTo>
                  <a:pt x="2095" y="55985"/>
                </a:lnTo>
                <a:lnTo>
                  <a:pt x="1950" y="56160"/>
                </a:lnTo>
                <a:lnTo>
                  <a:pt x="1709" y="56552"/>
                </a:lnTo>
                <a:lnTo>
                  <a:pt x="1107" y="57644"/>
                </a:lnTo>
                <a:lnTo>
                  <a:pt x="579" y="58689"/>
                </a:lnTo>
                <a:lnTo>
                  <a:pt x="409" y="59039"/>
                </a:lnTo>
                <a:lnTo>
                  <a:pt x="337" y="59214"/>
                </a:lnTo>
                <a:lnTo>
                  <a:pt x="434" y="59214"/>
                </a:lnTo>
                <a:lnTo>
                  <a:pt x="602" y="59083"/>
                </a:lnTo>
                <a:lnTo>
                  <a:pt x="794" y="58821"/>
                </a:lnTo>
                <a:lnTo>
                  <a:pt x="1011" y="58516"/>
                </a:lnTo>
                <a:lnTo>
                  <a:pt x="1444" y="57862"/>
                </a:lnTo>
                <a:lnTo>
                  <a:pt x="1685" y="57468"/>
                </a:lnTo>
                <a:lnTo>
                  <a:pt x="1830" y="57119"/>
                </a:lnTo>
                <a:lnTo>
                  <a:pt x="2045" y="56552"/>
                </a:lnTo>
                <a:lnTo>
                  <a:pt x="2142" y="56289"/>
                </a:lnTo>
                <a:lnTo>
                  <a:pt x="2190" y="56071"/>
                </a:lnTo>
                <a:lnTo>
                  <a:pt x="2190" y="55985"/>
                </a:lnTo>
                <a:lnTo>
                  <a:pt x="2190" y="55940"/>
                </a:lnTo>
                <a:close/>
                <a:moveTo>
                  <a:pt x="119614" y="56465"/>
                </a:moveTo>
                <a:lnTo>
                  <a:pt x="119470" y="56596"/>
                </a:lnTo>
                <a:lnTo>
                  <a:pt x="119254" y="56857"/>
                </a:lnTo>
                <a:lnTo>
                  <a:pt x="119037" y="57164"/>
                </a:lnTo>
                <a:lnTo>
                  <a:pt x="118604" y="57817"/>
                </a:lnTo>
                <a:lnTo>
                  <a:pt x="118363" y="58211"/>
                </a:lnTo>
                <a:lnTo>
                  <a:pt x="118219" y="58560"/>
                </a:lnTo>
                <a:lnTo>
                  <a:pt x="118003" y="59128"/>
                </a:lnTo>
                <a:lnTo>
                  <a:pt x="117906" y="59388"/>
                </a:lnTo>
                <a:lnTo>
                  <a:pt x="117858" y="59606"/>
                </a:lnTo>
                <a:lnTo>
                  <a:pt x="117858" y="59695"/>
                </a:lnTo>
                <a:lnTo>
                  <a:pt x="117883" y="59737"/>
                </a:lnTo>
                <a:lnTo>
                  <a:pt x="117906" y="59737"/>
                </a:lnTo>
                <a:lnTo>
                  <a:pt x="117954" y="59695"/>
                </a:lnTo>
                <a:lnTo>
                  <a:pt x="118123" y="59519"/>
                </a:lnTo>
                <a:lnTo>
                  <a:pt x="118339" y="59128"/>
                </a:lnTo>
                <a:lnTo>
                  <a:pt x="118941" y="58035"/>
                </a:lnTo>
                <a:lnTo>
                  <a:pt x="119494" y="56988"/>
                </a:lnTo>
                <a:lnTo>
                  <a:pt x="119662" y="56639"/>
                </a:lnTo>
                <a:lnTo>
                  <a:pt x="119711" y="56507"/>
                </a:lnTo>
                <a:lnTo>
                  <a:pt x="119662" y="56465"/>
                </a:lnTo>
                <a:close/>
                <a:moveTo>
                  <a:pt x="2118" y="58471"/>
                </a:moveTo>
                <a:lnTo>
                  <a:pt x="1925" y="58734"/>
                </a:lnTo>
                <a:lnTo>
                  <a:pt x="1709" y="59083"/>
                </a:lnTo>
                <a:lnTo>
                  <a:pt x="1468" y="59475"/>
                </a:lnTo>
                <a:lnTo>
                  <a:pt x="1252" y="59955"/>
                </a:lnTo>
                <a:lnTo>
                  <a:pt x="1011" y="60435"/>
                </a:lnTo>
                <a:lnTo>
                  <a:pt x="819" y="60916"/>
                </a:lnTo>
                <a:lnTo>
                  <a:pt x="650" y="61307"/>
                </a:lnTo>
                <a:lnTo>
                  <a:pt x="529" y="61701"/>
                </a:lnTo>
                <a:lnTo>
                  <a:pt x="579" y="61701"/>
                </a:lnTo>
                <a:lnTo>
                  <a:pt x="699" y="61570"/>
                </a:lnTo>
                <a:lnTo>
                  <a:pt x="1059" y="61134"/>
                </a:lnTo>
                <a:lnTo>
                  <a:pt x="1468" y="60653"/>
                </a:lnTo>
                <a:lnTo>
                  <a:pt x="1637" y="60435"/>
                </a:lnTo>
                <a:lnTo>
                  <a:pt x="1733" y="60262"/>
                </a:lnTo>
                <a:lnTo>
                  <a:pt x="1877" y="59824"/>
                </a:lnTo>
                <a:lnTo>
                  <a:pt x="2045" y="59170"/>
                </a:lnTo>
                <a:lnTo>
                  <a:pt x="2142" y="58865"/>
                </a:lnTo>
                <a:lnTo>
                  <a:pt x="2166" y="58603"/>
                </a:lnTo>
                <a:lnTo>
                  <a:pt x="2166" y="58471"/>
                </a:lnTo>
                <a:close/>
                <a:moveTo>
                  <a:pt x="119687" y="59257"/>
                </a:moveTo>
                <a:lnTo>
                  <a:pt x="119277" y="59782"/>
                </a:lnTo>
                <a:lnTo>
                  <a:pt x="118941" y="60173"/>
                </a:lnTo>
                <a:lnTo>
                  <a:pt x="118580" y="60611"/>
                </a:lnTo>
                <a:lnTo>
                  <a:pt x="118268" y="61047"/>
                </a:lnTo>
                <a:lnTo>
                  <a:pt x="118051" y="61483"/>
                </a:lnTo>
                <a:lnTo>
                  <a:pt x="117978" y="61657"/>
                </a:lnTo>
                <a:lnTo>
                  <a:pt x="117954" y="61788"/>
                </a:lnTo>
                <a:lnTo>
                  <a:pt x="117978" y="61919"/>
                </a:lnTo>
                <a:lnTo>
                  <a:pt x="118051" y="61964"/>
                </a:lnTo>
                <a:lnTo>
                  <a:pt x="118098" y="62006"/>
                </a:lnTo>
                <a:lnTo>
                  <a:pt x="118171" y="61964"/>
                </a:lnTo>
                <a:lnTo>
                  <a:pt x="118315" y="61832"/>
                </a:lnTo>
                <a:lnTo>
                  <a:pt x="118483" y="61614"/>
                </a:lnTo>
                <a:lnTo>
                  <a:pt x="118652" y="61352"/>
                </a:lnTo>
                <a:lnTo>
                  <a:pt x="118989" y="60829"/>
                </a:lnTo>
                <a:lnTo>
                  <a:pt x="119206" y="60480"/>
                </a:lnTo>
                <a:lnTo>
                  <a:pt x="119542" y="59737"/>
                </a:lnTo>
                <a:lnTo>
                  <a:pt x="119711" y="59346"/>
                </a:lnTo>
                <a:lnTo>
                  <a:pt x="119735" y="59257"/>
                </a:lnTo>
                <a:close/>
                <a:moveTo>
                  <a:pt x="1998" y="61483"/>
                </a:moveTo>
                <a:lnTo>
                  <a:pt x="1902" y="61528"/>
                </a:lnTo>
                <a:lnTo>
                  <a:pt x="1780" y="61657"/>
                </a:lnTo>
                <a:lnTo>
                  <a:pt x="1565" y="62006"/>
                </a:lnTo>
                <a:lnTo>
                  <a:pt x="1324" y="62486"/>
                </a:lnTo>
                <a:lnTo>
                  <a:pt x="891" y="63447"/>
                </a:lnTo>
                <a:lnTo>
                  <a:pt x="699" y="63928"/>
                </a:lnTo>
                <a:lnTo>
                  <a:pt x="1059" y="63578"/>
                </a:lnTo>
                <a:lnTo>
                  <a:pt x="1347" y="63271"/>
                </a:lnTo>
                <a:lnTo>
                  <a:pt x="1637" y="62922"/>
                </a:lnTo>
                <a:lnTo>
                  <a:pt x="1902" y="62573"/>
                </a:lnTo>
                <a:lnTo>
                  <a:pt x="2022" y="62355"/>
                </a:lnTo>
                <a:lnTo>
                  <a:pt x="2095" y="62182"/>
                </a:lnTo>
                <a:lnTo>
                  <a:pt x="2166" y="62006"/>
                </a:lnTo>
                <a:lnTo>
                  <a:pt x="2190" y="61832"/>
                </a:lnTo>
                <a:lnTo>
                  <a:pt x="2190" y="61657"/>
                </a:lnTo>
                <a:lnTo>
                  <a:pt x="2142" y="61528"/>
                </a:lnTo>
                <a:lnTo>
                  <a:pt x="2070" y="61483"/>
                </a:lnTo>
                <a:close/>
                <a:moveTo>
                  <a:pt x="119711" y="61788"/>
                </a:moveTo>
                <a:lnTo>
                  <a:pt x="119349" y="62224"/>
                </a:lnTo>
                <a:lnTo>
                  <a:pt x="118701" y="63011"/>
                </a:lnTo>
                <a:lnTo>
                  <a:pt x="118363" y="63489"/>
                </a:lnTo>
                <a:lnTo>
                  <a:pt x="118098" y="63883"/>
                </a:lnTo>
                <a:lnTo>
                  <a:pt x="118003" y="64057"/>
                </a:lnTo>
                <a:lnTo>
                  <a:pt x="117930" y="64232"/>
                </a:lnTo>
                <a:lnTo>
                  <a:pt x="117906" y="64364"/>
                </a:lnTo>
                <a:lnTo>
                  <a:pt x="117930" y="64495"/>
                </a:lnTo>
                <a:lnTo>
                  <a:pt x="117954" y="64537"/>
                </a:lnTo>
                <a:lnTo>
                  <a:pt x="118026" y="64537"/>
                </a:lnTo>
                <a:lnTo>
                  <a:pt x="118146" y="64450"/>
                </a:lnTo>
                <a:lnTo>
                  <a:pt x="118339" y="64275"/>
                </a:lnTo>
                <a:lnTo>
                  <a:pt x="118508" y="64057"/>
                </a:lnTo>
                <a:lnTo>
                  <a:pt x="118844" y="63534"/>
                </a:lnTo>
                <a:lnTo>
                  <a:pt x="119037" y="63271"/>
                </a:lnTo>
                <a:lnTo>
                  <a:pt x="119229" y="62922"/>
                </a:lnTo>
                <a:lnTo>
                  <a:pt x="119494" y="62400"/>
                </a:lnTo>
                <a:lnTo>
                  <a:pt x="119687" y="61919"/>
                </a:lnTo>
                <a:lnTo>
                  <a:pt x="119735" y="61788"/>
                </a:lnTo>
                <a:close/>
                <a:moveTo>
                  <a:pt x="2263" y="63665"/>
                </a:moveTo>
                <a:lnTo>
                  <a:pt x="2215" y="63707"/>
                </a:lnTo>
                <a:lnTo>
                  <a:pt x="1877" y="64232"/>
                </a:lnTo>
                <a:lnTo>
                  <a:pt x="1300" y="65235"/>
                </a:lnTo>
                <a:lnTo>
                  <a:pt x="747" y="66239"/>
                </a:lnTo>
                <a:lnTo>
                  <a:pt x="579" y="66588"/>
                </a:lnTo>
                <a:lnTo>
                  <a:pt x="506" y="66719"/>
                </a:lnTo>
                <a:lnTo>
                  <a:pt x="554" y="66764"/>
                </a:lnTo>
                <a:lnTo>
                  <a:pt x="602" y="66764"/>
                </a:lnTo>
                <a:lnTo>
                  <a:pt x="771" y="66675"/>
                </a:lnTo>
                <a:lnTo>
                  <a:pt x="962" y="66457"/>
                </a:lnTo>
                <a:lnTo>
                  <a:pt x="1179" y="66196"/>
                </a:lnTo>
                <a:lnTo>
                  <a:pt x="1565" y="65629"/>
                </a:lnTo>
                <a:lnTo>
                  <a:pt x="1780" y="65280"/>
                </a:lnTo>
                <a:lnTo>
                  <a:pt x="1950" y="64886"/>
                </a:lnTo>
                <a:lnTo>
                  <a:pt x="2166" y="64275"/>
                </a:lnTo>
                <a:lnTo>
                  <a:pt x="2238" y="64014"/>
                </a:lnTo>
                <a:lnTo>
                  <a:pt x="2310" y="63796"/>
                </a:lnTo>
                <a:lnTo>
                  <a:pt x="2310" y="63707"/>
                </a:lnTo>
                <a:lnTo>
                  <a:pt x="2286" y="63665"/>
                </a:lnTo>
                <a:close/>
                <a:moveTo>
                  <a:pt x="119711" y="64146"/>
                </a:moveTo>
                <a:lnTo>
                  <a:pt x="119542" y="64319"/>
                </a:lnTo>
                <a:lnTo>
                  <a:pt x="119277" y="64624"/>
                </a:lnTo>
                <a:lnTo>
                  <a:pt x="118941" y="65062"/>
                </a:lnTo>
                <a:lnTo>
                  <a:pt x="118604" y="65585"/>
                </a:lnTo>
                <a:lnTo>
                  <a:pt x="118315" y="66107"/>
                </a:lnTo>
                <a:lnTo>
                  <a:pt x="118219" y="66370"/>
                </a:lnTo>
                <a:lnTo>
                  <a:pt x="118123" y="66588"/>
                </a:lnTo>
                <a:lnTo>
                  <a:pt x="118075" y="66806"/>
                </a:lnTo>
                <a:lnTo>
                  <a:pt x="118075" y="67024"/>
                </a:lnTo>
                <a:lnTo>
                  <a:pt x="118098" y="67155"/>
                </a:lnTo>
                <a:lnTo>
                  <a:pt x="118195" y="67244"/>
                </a:lnTo>
                <a:lnTo>
                  <a:pt x="118291" y="67244"/>
                </a:lnTo>
                <a:lnTo>
                  <a:pt x="118411" y="67068"/>
                </a:lnTo>
                <a:lnTo>
                  <a:pt x="118556" y="66806"/>
                </a:lnTo>
                <a:lnTo>
                  <a:pt x="118701" y="66501"/>
                </a:lnTo>
                <a:lnTo>
                  <a:pt x="118941" y="65889"/>
                </a:lnTo>
                <a:lnTo>
                  <a:pt x="119109" y="65498"/>
                </a:lnTo>
                <a:lnTo>
                  <a:pt x="119277" y="65235"/>
                </a:lnTo>
                <a:lnTo>
                  <a:pt x="119567" y="64713"/>
                </a:lnTo>
                <a:lnTo>
                  <a:pt x="119687" y="64495"/>
                </a:lnTo>
                <a:lnTo>
                  <a:pt x="119759" y="64275"/>
                </a:lnTo>
                <a:lnTo>
                  <a:pt x="119782" y="64188"/>
                </a:lnTo>
                <a:lnTo>
                  <a:pt x="119782" y="64146"/>
                </a:lnTo>
                <a:close/>
                <a:moveTo>
                  <a:pt x="1973" y="66764"/>
                </a:moveTo>
                <a:lnTo>
                  <a:pt x="1877" y="66850"/>
                </a:lnTo>
                <a:lnTo>
                  <a:pt x="1637" y="67155"/>
                </a:lnTo>
                <a:lnTo>
                  <a:pt x="1324" y="67549"/>
                </a:lnTo>
                <a:lnTo>
                  <a:pt x="1035" y="68029"/>
                </a:lnTo>
                <a:lnTo>
                  <a:pt x="771" y="68421"/>
                </a:lnTo>
                <a:lnTo>
                  <a:pt x="602" y="68728"/>
                </a:lnTo>
                <a:lnTo>
                  <a:pt x="579" y="68857"/>
                </a:lnTo>
                <a:lnTo>
                  <a:pt x="771" y="68814"/>
                </a:lnTo>
                <a:lnTo>
                  <a:pt x="962" y="68683"/>
                </a:lnTo>
                <a:lnTo>
                  <a:pt x="1179" y="68421"/>
                </a:lnTo>
                <a:lnTo>
                  <a:pt x="1420" y="68158"/>
                </a:lnTo>
                <a:lnTo>
                  <a:pt x="1637" y="67853"/>
                </a:lnTo>
                <a:lnTo>
                  <a:pt x="1830" y="67504"/>
                </a:lnTo>
                <a:lnTo>
                  <a:pt x="1973" y="67200"/>
                </a:lnTo>
                <a:lnTo>
                  <a:pt x="2045" y="66937"/>
                </a:lnTo>
                <a:lnTo>
                  <a:pt x="2070" y="66806"/>
                </a:lnTo>
                <a:lnTo>
                  <a:pt x="2070" y="66764"/>
                </a:lnTo>
                <a:close/>
                <a:moveTo>
                  <a:pt x="119687" y="66588"/>
                </a:moveTo>
                <a:lnTo>
                  <a:pt x="119614" y="66632"/>
                </a:lnTo>
                <a:lnTo>
                  <a:pt x="119494" y="66764"/>
                </a:lnTo>
                <a:lnTo>
                  <a:pt x="119349" y="66937"/>
                </a:lnTo>
                <a:lnTo>
                  <a:pt x="119037" y="67417"/>
                </a:lnTo>
                <a:lnTo>
                  <a:pt x="118724" y="67985"/>
                </a:lnTo>
                <a:lnTo>
                  <a:pt x="118411" y="68596"/>
                </a:lnTo>
                <a:lnTo>
                  <a:pt x="118171" y="69164"/>
                </a:lnTo>
                <a:lnTo>
                  <a:pt x="118098" y="69424"/>
                </a:lnTo>
                <a:lnTo>
                  <a:pt x="118026" y="69642"/>
                </a:lnTo>
                <a:lnTo>
                  <a:pt x="118026" y="69773"/>
                </a:lnTo>
                <a:lnTo>
                  <a:pt x="118051" y="69862"/>
                </a:lnTo>
                <a:lnTo>
                  <a:pt x="118075" y="69904"/>
                </a:lnTo>
                <a:lnTo>
                  <a:pt x="118123" y="69904"/>
                </a:lnTo>
                <a:lnTo>
                  <a:pt x="118243" y="69773"/>
                </a:lnTo>
                <a:lnTo>
                  <a:pt x="118388" y="69555"/>
                </a:lnTo>
                <a:lnTo>
                  <a:pt x="118531" y="69295"/>
                </a:lnTo>
                <a:lnTo>
                  <a:pt x="118796" y="68728"/>
                </a:lnTo>
                <a:lnTo>
                  <a:pt x="118964" y="68334"/>
                </a:lnTo>
                <a:lnTo>
                  <a:pt x="119446" y="67504"/>
                </a:lnTo>
                <a:lnTo>
                  <a:pt x="119591" y="67244"/>
                </a:lnTo>
                <a:lnTo>
                  <a:pt x="119711" y="66982"/>
                </a:lnTo>
                <a:lnTo>
                  <a:pt x="119759" y="66764"/>
                </a:lnTo>
                <a:lnTo>
                  <a:pt x="119782" y="66675"/>
                </a:lnTo>
                <a:lnTo>
                  <a:pt x="119759" y="66632"/>
                </a:lnTo>
                <a:lnTo>
                  <a:pt x="119687" y="66588"/>
                </a:lnTo>
                <a:close/>
                <a:moveTo>
                  <a:pt x="1925" y="69164"/>
                </a:moveTo>
                <a:lnTo>
                  <a:pt x="1853" y="69206"/>
                </a:lnTo>
                <a:lnTo>
                  <a:pt x="1660" y="69468"/>
                </a:lnTo>
                <a:lnTo>
                  <a:pt x="1420" y="69817"/>
                </a:lnTo>
                <a:lnTo>
                  <a:pt x="1155" y="70298"/>
                </a:lnTo>
                <a:lnTo>
                  <a:pt x="722" y="71128"/>
                </a:lnTo>
                <a:lnTo>
                  <a:pt x="554" y="71519"/>
                </a:lnTo>
                <a:lnTo>
                  <a:pt x="987" y="71128"/>
                </a:lnTo>
                <a:lnTo>
                  <a:pt x="1300" y="70778"/>
                </a:lnTo>
                <a:lnTo>
                  <a:pt x="1589" y="70429"/>
                </a:lnTo>
                <a:lnTo>
                  <a:pt x="1877" y="70035"/>
                </a:lnTo>
                <a:lnTo>
                  <a:pt x="1973" y="69862"/>
                </a:lnTo>
                <a:lnTo>
                  <a:pt x="2045" y="69686"/>
                </a:lnTo>
                <a:lnTo>
                  <a:pt x="2095" y="69513"/>
                </a:lnTo>
                <a:lnTo>
                  <a:pt x="2095" y="69382"/>
                </a:lnTo>
                <a:lnTo>
                  <a:pt x="2070" y="69250"/>
                </a:lnTo>
                <a:lnTo>
                  <a:pt x="1973" y="69164"/>
                </a:lnTo>
                <a:close/>
                <a:moveTo>
                  <a:pt x="119952" y="69075"/>
                </a:moveTo>
                <a:lnTo>
                  <a:pt x="119879" y="69164"/>
                </a:lnTo>
                <a:lnTo>
                  <a:pt x="119519" y="69731"/>
                </a:lnTo>
                <a:lnTo>
                  <a:pt x="118869" y="70734"/>
                </a:lnTo>
                <a:lnTo>
                  <a:pt x="118556" y="71301"/>
                </a:lnTo>
                <a:lnTo>
                  <a:pt x="118291" y="71782"/>
                </a:lnTo>
                <a:lnTo>
                  <a:pt x="118195" y="72000"/>
                </a:lnTo>
                <a:lnTo>
                  <a:pt x="118146" y="72173"/>
                </a:lnTo>
                <a:lnTo>
                  <a:pt x="118123" y="72349"/>
                </a:lnTo>
                <a:lnTo>
                  <a:pt x="118123" y="72435"/>
                </a:lnTo>
                <a:lnTo>
                  <a:pt x="118195" y="72480"/>
                </a:lnTo>
                <a:lnTo>
                  <a:pt x="118315" y="72480"/>
                </a:lnTo>
                <a:lnTo>
                  <a:pt x="118388" y="72391"/>
                </a:lnTo>
                <a:lnTo>
                  <a:pt x="118580" y="72217"/>
                </a:lnTo>
                <a:lnTo>
                  <a:pt x="118748" y="71955"/>
                </a:lnTo>
                <a:lnTo>
                  <a:pt x="119086" y="71346"/>
                </a:lnTo>
                <a:lnTo>
                  <a:pt x="119277" y="70952"/>
                </a:lnTo>
                <a:lnTo>
                  <a:pt x="119591" y="70429"/>
                </a:lnTo>
                <a:lnTo>
                  <a:pt x="119735" y="70167"/>
                </a:lnTo>
                <a:lnTo>
                  <a:pt x="119831" y="69904"/>
                </a:lnTo>
                <a:lnTo>
                  <a:pt x="119879" y="69731"/>
                </a:lnTo>
                <a:lnTo>
                  <a:pt x="119975" y="69382"/>
                </a:lnTo>
                <a:lnTo>
                  <a:pt x="120000" y="69250"/>
                </a:lnTo>
                <a:lnTo>
                  <a:pt x="120000" y="69119"/>
                </a:lnTo>
                <a:lnTo>
                  <a:pt x="119975" y="69075"/>
                </a:lnTo>
                <a:close/>
                <a:moveTo>
                  <a:pt x="1830" y="71388"/>
                </a:moveTo>
                <a:lnTo>
                  <a:pt x="1709" y="71475"/>
                </a:lnTo>
                <a:lnTo>
                  <a:pt x="1612" y="71606"/>
                </a:lnTo>
                <a:lnTo>
                  <a:pt x="1468" y="71824"/>
                </a:lnTo>
                <a:lnTo>
                  <a:pt x="1347" y="72042"/>
                </a:lnTo>
                <a:lnTo>
                  <a:pt x="1107" y="72611"/>
                </a:lnTo>
                <a:lnTo>
                  <a:pt x="891" y="73178"/>
                </a:lnTo>
                <a:lnTo>
                  <a:pt x="699" y="73746"/>
                </a:lnTo>
                <a:lnTo>
                  <a:pt x="529" y="74268"/>
                </a:lnTo>
                <a:lnTo>
                  <a:pt x="819" y="73788"/>
                </a:lnTo>
                <a:lnTo>
                  <a:pt x="1372" y="72916"/>
                </a:lnTo>
                <a:lnTo>
                  <a:pt x="1660" y="72435"/>
                </a:lnTo>
                <a:lnTo>
                  <a:pt x="1877" y="72000"/>
                </a:lnTo>
                <a:lnTo>
                  <a:pt x="2022" y="71695"/>
                </a:lnTo>
                <a:lnTo>
                  <a:pt x="2045" y="71564"/>
                </a:lnTo>
                <a:lnTo>
                  <a:pt x="2022" y="71475"/>
                </a:lnTo>
                <a:lnTo>
                  <a:pt x="1925" y="71388"/>
                </a:lnTo>
                <a:close/>
                <a:moveTo>
                  <a:pt x="119735" y="72173"/>
                </a:moveTo>
                <a:lnTo>
                  <a:pt x="119422" y="72522"/>
                </a:lnTo>
                <a:lnTo>
                  <a:pt x="118821" y="73221"/>
                </a:lnTo>
                <a:lnTo>
                  <a:pt x="118531" y="73570"/>
                </a:lnTo>
                <a:lnTo>
                  <a:pt x="118268" y="73919"/>
                </a:lnTo>
                <a:lnTo>
                  <a:pt x="118195" y="74095"/>
                </a:lnTo>
                <a:lnTo>
                  <a:pt x="118123" y="74224"/>
                </a:lnTo>
                <a:lnTo>
                  <a:pt x="118098" y="74355"/>
                </a:lnTo>
                <a:lnTo>
                  <a:pt x="118123" y="74442"/>
                </a:lnTo>
                <a:lnTo>
                  <a:pt x="118171" y="74486"/>
                </a:lnTo>
                <a:lnTo>
                  <a:pt x="118268" y="74531"/>
                </a:lnTo>
                <a:lnTo>
                  <a:pt x="118363" y="74442"/>
                </a:lnTo>
                <a:lnTo>
                  <a:pt x="118459" y="74355"/>
                </a:lnTo>
                <a:lnTo>
                  <a:pt x="118724" y="74006"/>
                </a:lnTo>
                <a:lnTo>
                  <a:pt x="119013" y="73570"/>
                </a:lnTo>
                <a:lnTo>
                  <a:pt x="119494" y="72653"/>
                </a:lnTo>
                <a:lnTo>
                  <a:pt x="119735" y="72173"/>
                </a:lnTo>
                <a:close/>
                <a:moveTo>
                  <a:pt x="2022" y="74095"/>
                </a:moveTo>
                <a:lnTo>
                  <a:pt x="1950" y="74137"/>
                </a:lnTo>
                <a:lnTo>
                  <a:pt x="1805" y="74268"/>
                </a:lnTo>
                <a:lnTo>
                  <a:pt x="1612" y="74573"/>
                </a:lnTo>
                <a:lnTo>
                  <a:pt x="1372" y="74967"/>
                </a:lnTo>
                <a:lnTo>
                  <a:pt x="1132" y="75403"/>
                </a:lnTo>
                <a:lnTo>
                  <a:pt x="939" y="75883"/>
                </a:lnTo>
                <a:lnTo>
                  <a:pt x="771" y="76275"/>
                </a:lnTo>
                <a:lnTo>
                  <a:pt x="722" y="76406"/>
                </a:lnTo>
                <a:lnTo>
                  <a:pt x="699" y="76537"/>
                </a:lnTo>
                <a:lnTo>
                  <a:pt x="699" y="76668"/>
                </a:lnTo>
                <a:lnTo>
                  <a:pt x="722" y="76713"/>
                </a:lnTo>
                <a:lnTo>
                  <a:pt x="842" y="76713"/>
                </a:lnTo>
                <a:lnTo>
                  <a:pt x="987" y="76582"/>
                </a:lnTo>
                <a:lnTo>
                  <a:pt x="1132" y="76406"/>
                </a:lnTo>
                <a:lnTo>
                  <a:pt x="1275" y="76188"/>
                </a:lnTo>
                <a:lnTo>
                  <a:pt x="1565" y="75665"/>
                </a:lnTo>
                <a:lnTo>
                  <a:pt x="1757" y="75316"/>
                </a:lnTo>
                <a:lnTo>
                  <a:pt x="1853" y="75098"/>
                </a:lnTo>
                <a:lnTo>
                  <a:pt x="1998" y="74617"/>
                </a:lnTo>
                <a:lnTo>
                  <a:pt x="2070" y="74400"/>
                </a:lnTo>
                <a:lnTo>
                  <a:pt x="2095" y="74224"/>
                </a:lnTo>
                <a:lnTo>
                  <a:pt x="2095" y="74182"/>
                </a:lnTo>
                <a:lnTo>
                  <a:pt x="2070" y="74137"/>
                </a:lnTo>
                <a:lnTo>
                  <a:pt x="2022" y="74095"/>
                </a:lnTo>
                <a:close/>
                <a:moveTo>
                  <a:pt x="119687" y="74224"/>
                </a:moveTo>
                <a:lnTo>
                  <a:pt x="119277" y="74791"/>
                </a:lnTo>
                <a:lnTo>
                  <a:pt x="118941" y="75271"/>
                </a:lnTo>
                <a:lnTo>
                  <a:pt x="118604" y="75839"/>
                </a:lnTo>
                <a:lnTo>
                  <a:pt x="118291" y="76406"/>
                </a:lnTo>
                <a:lnTo>
                  <a:pt x="118146" y="76668"/>
                </a:lnTo>
                <a:lnTo>
                  <a:pt x="118051" y="76931"/>
                </a:lnTo>
                <a:lnTo>
                  <a:pt x="117978" y="77149"/>
                </a:lnTo>
                <a:lnTo>
                  <a:pt x="117954" y="77322"/>
                </a:lnTo>
                <a:lnTo>
                  <a:pt x="117978" y="77453"/>
                </a:lnTo>
                <a:lnTo>
                  <a:pt x="118051" y="77498"/>
                </a:lnTo>
                <a:lnTo>
                  <a:pt x="118146" y="77498"/>
                </a:lnTo>
                <a:lnTo>
                  <a:pt x="118219" y="77411"/>
                </a:lnTo>
                <a:lnTo>
                  <a:pt x="118339" y="77280"/>
                </a:lnTo>
                <a:lnTo>
                  <a:pt x="118459" y="77104"/>
                </a:lnTo>
                <a:lnTo>
                  <a:pt x="118701" y="76582"/>
                </a:lnTo>
                <a:lnTo>
                  <a:pt x="118964" y="75970"/>
                </a:lnTo>
                <a:lnTo>
                  <a:pt x="119446" y="74835"/>
                </a:lnTo>
                <a:lnTo>
                  <a:pt x="119614" y="74442"/>
                </a:lnTo>
                <a:lnTo>
                  <a:pt x="119687" y="74224"/>
                </a:lnTo>
                <a:close/>
                <a:moveTo>
                  <a:pt x="2335" y="76232"/>
                </a:moveTo>
                <a:lnTo>
                  <a:pt x="2286" y="76275"/>
                </a:lnTo>
                <a:lnTo>
                  <a:pt x="2118" y="76450"/>
                </a:lnTo>
                <a:lnTo>
                  <a:pt x="1877" y="76842"/>
                </a:lnTo>
                <a:lnTo>
                  <a:pt x="1300" y="77934"/>
                </a:lnTo>
                <a:lnTo>
                  <a:pt x="1011" y="78501"/>
                </a:lnTo>
                <a:lnTo>
                  <a:pt x="794" y="79024"/>
                </a:lnTo>
                <a:lnTo>
                  <a:pt x="650" y="79417"/>
                </a:lnTo>
                <a:lnTo>
                  <a:pt x="626" y="79549"/>
                </a:lnTo>
                <a:lnTo>
                  <a:pt x="626" y="79591"/>
                </a:lnTo>
                <a:lnTo>
                  <a:pt x="674" y="79635"/>
                </a:lnTo>
                <a:lnTo>
                  <a:pt x="747" y="79635"/>
                </a:lnTo>
                <a:lnTo>
                  <a:pt x="915" y="79504"/>
                </a:lnTo>
                <a:lnTo>
                  <a:pt x="1107" y="79242"/>
                </a:lnTo>
                <a:lnTo>
                  <a:pt x="1300" y="78937"/>
                </a:lnTo>
                <a:lnTo>
                  <a:pt x="1685" y="78239"/>
                </a:lnTo>
                <a:lnTo>
                  <a:pt x="1925" y="77803"/>
                </a:lnTo>
                <a:lnTo>
                  <a:pt x="2070" y="77453"/>
                </a:lnTo>
                <a:lnTo>
                  <a:pt x="2286" y="76842"/>
                </a:lnTo>
                <a:lnTo>
                  <a:pt x="2358" y="76537"/>
                </a:lnTo>
                <a:lnTo>
                  <a:pt x="2407" y="76319"/>
                </a:lnTo>
                <a:lnTo>
                  <a:pt x="2407" y="76275"/>
                </a:lnTo>
                <a:lnTo>
                  <a:pt x="2383" y="76232"/>
                </a:lnTo>
                <a:close/>
                <a:moveTo>
                  <a:pt x="119639" y="76931"/>
                </a:moveTo>
                <a:lnTo>
                  <a:pt x="119591" y="76973"/>
                </a:lnTo>
                <a:lnTo>
                  <a:pt x="119229" y="77411"/>
                </a:lnTo>
                <a:lnTo>
                  <a:pt x="118941" y="77803"/>
                </a:lnTo>
                <a:lnTo>
                  <a:pt x="118604" y="78283"/>
                </a:lnTo>
                <a:lnTo>
                  <a:pt x="118315" y="78806"/>
                </a:lnTo>
                <a:lnTo>
                  <a:pt x="118075" y="79242"/>
                </a:lnTo>
                <a:lnTo>
                  <a:pt x="118003" y="79462"/>
                </a:lnTo>
                <a:lnTo>
                  <a:pt x="117954" y="79635"/>
                </a:lnTo>
                <a:lnTo>
                  <a:pt x="117954" y="79767"/>
                </a:lnTo>
                <a:lnTo>
                  <a:pt x="118003" y="79898"/>
                </a:lnTo>
                <a:lnTo>
                  <a:pt x="118051" y="79940"/>
                </a:lnTo>
                <a:lnTo>
                  <a:pt x="118123" y="79898"/>
                </a:lnTo>
                <a:lnTo>
                  <a:pt x="118268" y="79811"/>
                </a:lnTo>
                <a:lnTo>
                  <a:pt x="118411" y="79591"/>
                </a:lnTo>
                <a:lnTo>
                  <a:pt x="118580" y="79331"/>
                </a:lnTo>
                <a:lnTo>
                  <a:pt x="118869" y="78764"/>
                </a:lnTo>
                <a:lnTo>
                  <a:pt x="119037" y="78414"/>
                </a:lnTo>
                <a:lnTo>
                  <a:pt x="119206" y="78065"/>
                </a:lnTo>
                <a:lnTo>
                  <a:pt x="119446" y="77540"/>
                </a:lnTo>
                <a:lnTo>
                  <a:pt x="119639" y="77062"/>
                </a:lnTo>
                <a:lnTo>
                  <a:pt x="119662" y="76931"/>
                </a:lnTo>
                <a:close/>
                <a:moveTo>
                  <a:pt x="1950" y="79113"/>
                </a:moveTo>
                <a:lnTo>
                  <a:pt x="1853" y="79200"/>
                </a:lnTo>
                <a:lnTo>
                  <a:pt x="1733" y="79331"/>
                </a:lnTo>
                <a:lnTo>
                  <a:pt x="1468" y="79767"/>
                </a:lnTo>
                <a:lnTo>
                  <a:pt x="1227" y="80289"/>
                </a:lnTo>
                <a:lnTo>
                  <a:pt x="962" y="80814"/>
                </a:lnTo>
                <a:lnTo>
                  <a:pt x="771" y="81337"/>
                </a:lnTo>
                <a:lnTo>
                  <a:pt x="554" y="81862"/>
                </a:lnTo>
                <a:lnTo>
                  <a:pt x="867" y="81424"/>
                </a:lnTo>
                <a:lnTo>
                  <a:pt x="1468" y="80596"/>
                </a:lnTo>
                <a:lnTo>
                  <a:pt x="1757" y="80158"/>
                </a:lnTo>
                <a:lnTo>
                  <a:pt x="1998" y="79722"/>
                </a:lnTo>
                <a:lnTo>
                  <a:pt x="2070" y="79549"/>
                </a:lnTo>
                <a:lnTo>
                  <a:pt x="2118" y="79417"/>
                </a:lnTo>
                <a:lnTo>
                  <a:pt x="2142" y="79286"/>
                </a:lnTo>
                <a:lnTo>
                  <a:pt x="2118" y="79200"/>
                </a:lnTo>
                <a:lnTo>
                  <a:pt x="2045" y="79113"/>
                </a:lnTo>
                <a:close/>
                <a:moveTo>
                  <a:pt x="119326" y="79462"/>
                </a:moveTo>
                <a:lnTo>
                  <a:pt x="118989" y="79940"/>
                </a:lnTo>
                <a:lnTo>
                  <a:pt x="118411" y="80901"/>
                </a:lnTo>
                <a:lnTo>
                  <a:pt x="118123" y="81382"/>
                </a:lnTo>
                <a:lnTo>
                  <a:pt x="117883" y="81862"/>
                </a:lnTo>
                <a:lnTo>
                  <a:pt x="117810" y="82035"/>
                </a:lnTo>
                <a:lnTo>
                  <a:pt x="117762" y="82209"/>
                </a:lnTo>
                <a:lnTo>
                  <a:pt x="117738" y="82340"/>
                </a:lnTo>
                <a:lnTo>
                  <a:pt x="117762" y="82471"/>
                </a:lnTo>
                <a:lnTo>
                  <a:pt x="117810" y="82516"/>
                </a:lnTo>
                <a:lnTo>
                  <a:pt x="117906" y="82471"/>
                </a:lnTo>
                <a:lnTo>
                  <a:pt x="118003" y="82385"/>
                </a:lnTo>
                <a:lnTo>
                  <a:pt x="118123" y="82209"/>
                </a:lnTo>
                <a:lnTo>
                  <a:pt x="118363" y="81773"/>
                </a:lnTo>
                <a:lnTo>
                  <a:pt x="118628" y="81164"/>
                </a:lnTo>
                <a:lnTo>
                  <a:pt x="119109" y="80029"/>
                </a:lnTo>
                <a:lnTo>
                  <a:pt x="119326" y="79462"/>
                </a:lnTo>
                <a:close/>
                <a:moveTo>
                  <a:pt x="2045" y="81600"/>
                </a:moveTo>
                <a:lnTo>
                  <a:pt x="1902" y="81731"/>
                </a:lnTo>
                <a:lnTo>
                  <a:pt x="1132" y="83083"/>
                </a:lnTo>
                <a:lnTo>
                  <a:pt x="650" y="83955"/>
                </a:lnTo>
                <a:lnTo>
                  <a:pt x="506" y="84262"/>
                </a:lnTo>
                <a:lnTo>
                  <a:pt x="457" y="84391"/>
                </a:lnTo>
                <a:lnTo>
                  <a:pt x="506" y="84435"/>
                </a:lnTo>
                <a:lnTo>
                  <a:pt x="554" y="84435"/>
                </a:lnTo>
                <a:lnTo>
                  <a:pt x="699" y="84304"/>
                </a:lnTo>
                <a:lnTo>
                  <a:pt x="891" y="84131"/>
                </a:lnTo>
                <a:lnTo>
                  <a:pt x="1107" y="83868"/>
                </a:lnTo>
                <a:lnTo>
                  <a:pt x="1517" y="83388"/>
                </a:lnTo>
                <a:lnTo>
                  <a:pt x="1733" y="83039"/>
                </a:lnTo>
                <a:lnTo>
                  <a:pt x="1805" y="82907"/>
                </a:lnTo>
                <a:lnTo>
                  <a:pt x="1902" y="82647"/>
                </a:lnTo>
                <a:lnTo>
                  <a:pt x="1998" y="82340"/>
                </a:lnTo>
                <a:lnTo>
                  <a:pt x="2070" y="82035"/>
                </a:lnTo>
                <a:lnTo>
                  <a:pt x="2095" y="81773"/>
                </a:lnTo>
                <a:lnTo>
                  <a:pt x="2095" y="81600"/>
                </a:lnTo>
                <a:close/>
                <a:moveTo>
                  <a:pt x="119422" y="81817"/>
                </a:moveTo>
                <a:lnTo>
                  <a:pt x="119277" y="82035"/>
                </a:lnTo>
                <a:lnTo>
                  <a:pt x="119013" y="82385"/>
                </a:lnTo>
                <a:lnTo>
                  <a:pt x="118701" y="82907"/>
                </a:lnTo>
                <a:lnTo>
                  <a:pt x="118388" y="83519"/>
                </a:lnTo>
                <a:lnTo>
                  <a:pt x="118098" y="84086"/>
                </a:lnTo>
                <a:lnTo>
                  <a:pt x="118003" y="84349"/>
                </a:lnTo>
                <a:lnTo>
                  <a:pt x="117906" y="84609"/>
                </a:lnTo>
                <a:lnTo>
                  <a:pt x="117858" y="84829"/>
                </a:lnTo>
                <a:lnTo>
                  <a:pt x="117833" y="85003"/>
                </a:lnTo>
                <a:lnTo>
                  <a:pt x="117858" y="85134"/>
                </a:lnTo>
                <a:lnTo>
                  <a:pt x="117954" y="85178"/>
                </a:lnTo>
                <a:lnTo>
                  <a:pt x="118003" y="85178"/>
                </a:lnTo>
                <a:lnTo>
                  <a:pt x="118051" y="85134"/>
                </a:lnTo>
                <a:lnTo>
                  <a:pt x="118171" y="85003"/>
                </a:lnTo>
                <a:lnTo>
                  <a:pt x="118291" y="84740"/>
                </a:lnTo>
                <a:lnTo>
                  <a:pt x="118436" y="84435"/>
                </a:lnTo>
                <a:lnTo>
                  <a:pt x="118652" y="83824"/>
                </a:lnTo>
                <a:lnTo>
                  <a:pt x="118821" y="83388"/>
                </a:lnTo>
                <a:lnTo>
                  <a:pt x="119206" y="82471"/>
                </a:lnTo>
                <a:lnTo>
                  <a:pt x="119399" y="81991"/>
                </a:lnTo>
                <a:lnTo>
                  <a:pt x="119446" y="81817"/>
                </a:lnTo>
                <a:close/>
                <a:moveTo>
                  <a:pt x="1998" y="84086"/>
                </a:moveTo>
                <a:lnTo>
                  <a:pt x="1877" y="84262"/>
                </a:lnTo>
                <a:lnTo>
                  <a:pt x="1660" y="84567"/>
                </a:lnTo>
                <a:lnTo>
                  <a:pt x="1084" y="85525"/>
                </a:lnTo>
                <a:lnTo>
                  <a:pt x="794" y="86050"/>
                </a:lnTo>
                <a:lnTo>
                  <a:pt x="554" y="86486"/>
                </a:lnTo>
                <a:lnTo>
                  <a:pt x="386" y="86835"/>
                </a:lnTo>
                <a:lnTo>
                  <a:pt x="361" y="86967"/>
                </a:lnTo>
                <a:lnTo>
                  <a:pt x="361" y="87009"/>
                </a:lnTo>
                <a:lnTo>
                  <a:pt x="386" y="87053"/>
                </a:lnTo>
                <a:lnTo>
                  <a:pt x="457" y="87053"/>
                </a:lnTo>
                <a:lnTo>
                  <a:pt x="602" y="86967"/>
                </a:lnTo>
                <a:lnTo>
                  <a:pt x="794" y="86749"/>
                </a:lnTo>
                <a:lnTo>
                  <a:pt x="1011" y="86486"/>
                </a:lnTo>
                <a:lnTo>
                  <a:pt x="1420" y="85875"/>
                </a:lnTo>
                <a:lnTo>
                  <a:pt x="1660" y="85483"/>
                </a:lnTo>
                <a:lnTo>
                  <a:pt x="1805" y="85178"/>
                </a:lnTo>
                <a:lnTo>
                  <a:pt x="2022" y="84653"/>
                </a:lnTo>
                <a:lnTo>
                  <a:pt x="2095" y="84391"/>
                </a:lnTo>
                <a:lnTo>
                  <a:pt x="2142" y="84173"/>
                </a:lnTo>
                <a:lnTo>
                  <a:pt x="2142" y="84086"/>
                </a:lnTo>
                <a:close/>
                <a:moveTo>
                  <a:pt x="119374" y="84262"/>
                </a:moveTo>
                <a:lnTo>
                  <a:pt x="119061" y="84871"/>
                </a:lnTo>
                <a:lnTo>
                  <a:pt x="118531" y="86006"/>
                </a:lnTo>
                <a:lnTo>
                  <a:pt x="118291" y="86617"/>
                </a:lnTo>
                <a:lnTo>
                  <a:pt x="118098" y="87140"/>
                </a:lnTo>
                <a:lnTo>
                  <a:pt x="118026" y="87403"/>
                </a:lnTo>
                <a:lnTo>
                  <a:pt x="118003" y="87578"/>
                </a:lnTo>
                <a:lnTo>
                  <a:pt x="117978" y="87752"/>
                </a:lnTo>
                <a:lnTo>
                  <a:pt x="118026" y="87883"/>
                </a:lnTo>
                <a:lnTo>
                  <a:pt x="118098" y="87925"/>
                </a:lnTo>
                <a:lnTo>
                  <a:pt x="118171" y="87883"/>
                </a:lnTo>
                <a:lnTo>
                  <a:pt x="118268" y="87752"/>
                </a:lnTo>
                <a:lnTo>
                  <a:pt x="118363" y="87534"/>
                </a:lnTo>
                <a:lnTo>
                  <a:pt x="118580" y="86967"/>
                </a:lnTo>
                <a:lnTo>
                  <a:pt x="118796" y="86268"/>
                </a:lnTo>
                <a:lnTo>
                  <a:pt x="119181" y="84916"/>
                </a:lnTo>
                <a:lnTo>
                  <a:pt x="119374" y="84262"/>
                </a:lnTo>
                <a:close/>
                <a:moveTo>
                  <a:pt x="1902" y="86442"/>
                </a:moveTo>
                <a:lnTo>
                  <a:pt x="1853" y="86531"/>
                </a:lnTo>
                <a:lnTo>
                  <a:pt x="1107" y="88232"/>
                </a:lnTo>
                <a:lnTo>
                  <a:pt x="434" y="89758"/>
                </a:lnTo>
                <a:lnTo>
                  <a:pt x="482" y="89803"/>
                </a:lnTo>
                <a:lnTo>
                  <a:pt x="529" y="89803"/>
                </a:lnTo>
                <a:lnTo>
                  <a:pt x="674" y="89671"/>
                </a:lnTo>
                <a:lnTo>
                  <a:pt x="867" y="89453"/>
                </a:lnTo>
                <a:lnTo>
                  <a:pt x="1084" y="89149"/>
                </a:lnTo>
                <a:lnTo>
                  <a:pt x="1468" y="88492"/>
                </a:lnTo>
                <a:lnTo>
                  <a:pt x="1709" y="88101"/>
                </a:lnTo>
                <a:lnTo>
                  <a:pt x="1973" y="87489"/>
                </a:lnTo>
                <a:lnTo>
                  <a:pt x="2095" y="87098"/>
                </a:lnTo>
                <a:lnTo>
                  <a:pt x="2142" y="86967"/>
                </a:lnTo>
                <a:lnTo>
                  <a:pt x="2142" y="86835"/>
                </a:lnTo>
                <a:lnTo>
                  <a:pt x="2095" y="86662"/>
                </a:lnTo>
                <a:lnTo>
                  <a:pt x="2045" y="86486"/>
                </a:lnTo>
                <a:lnTo>
                  <a:pt x="1998" y="86442"/>
                </a:lnTo>
                <a:close/>
                <a:moveTo>
                  <a:pt x="119134" y="86922"/>
                </a:moveTo>
                <a:lnTo>
                  <a:pt x="118941" y="87098"/>
                </a:lnTo>
                <a:lnTo>
                  <a:pt x="118796" y="87271"/>
                </a:lnTo>
                <a:lnTo>
                  <a:pt x="118676" y="87489"/>
                </a:lnTo>
                <a:lnTo>
                  <a:pt x="118388" y="88057"/>
                </a:lnTo>
                <a:lnTo>
                  <a:pt x="118123" y="88668"/>
                </a:lnTo>
                <a:lnTo>
                  <a:pt x="117906" y="89235"/>
                </a:lnTo>
                <a:lnTo>
                  <a:pt x="117833" y="89540"/>
                </a:lnTo>
                <a:lnTo>
                  <a:pt x="117713" y="90065"/>
                </a:lnTo>
                <a:lnTo>
                  <a:pt x="117665" y="90283"/>
                </a:lnTo>
                <a:lnTo>
                  <a:pt x="117665" y="90457"/>
                </a:lnTo>
                <a:lnTo>
                  <a:pt x="117690" y="90457"/>
                </a:lnTo>
                <a:lnTo>
                  <a:pt x="117713" y="90501"/>
                </a:lnTo>
                <a:lnTo>
                  <a:pt x="117833" y="90370"/>
                </a:lnTo>
                <a:lnTo>
                  <a:pt x="117978" y="90152"/>
                </a:lnTo>
                <a:lnTo>
                  <a:pt x="118123" y="89889"/>
                </a:lnTo>
                <a:lnTo>
                  <a:pt x="118363" y="89367"/>
                </a:lnTo>
                <a:lnTo>
                  <a:pt x="118821" y="88232"/>
                </a:lnTo>
                <a:lnTo>
                  <a:pt x="119013" y="87752"/>
                </a:lnTo>
                <a:lnTo>
                  <a:pt x="119206" y="87229"/>
                </a:lnTo>
                <a:lnTo>
                  <a:pt x="119254" y="87053"/>
                </a:lnTo>
                <a:lnTo>
                  <a:pt x="119254" y="86967"/>
                </a:lnTo>
                <a:lnTo>
                  <a:pt x="119229" y="86922"/>
                </a:lnTo>
                <a:close/>
                <a:moveTo>
                  <a:pt x="1733" y="89322"/>
                </a:moveTo>
                <a:lnTo>
                  <a:pt x="1660" y="89367"/>
                </a:lnTo>
                <a:lnTo>
                  <a:pt x="1468" y="89629"/>
                </a:lnTo>
                <a:lnTo>
                  <a:pt x="1275" y="90065"/>
                </a:lnTo>
                <a:lnTo>
                  <a:pt x="1035" y="90546"/>
                </a:lnTo>
                <a:lnTo>
                  <a:pt x="626" y="91549"/>
                </a:lnTo>
                <a:lnTo>
                  <a:pt x="457" y="91898"/>
                </a:lnTo>
                <a:lnTo>
                  <a:pt x="386" y="91985"/>
                </a:lnTo>
                <a:lnTo>
                  <a:pt x="314" y="92071"/>
                </a:lnTo>
                <a:lnTo>
                  <a:pt x="314" y="92071"/>
                </a:lnTo>
                <a:lnTo>
                  <a:pt x="482" y="91940"/>
                </a:lnTo>
                <a:lnTo>
                  <a:pt x="747" y="91635"/>
                </a:lnTo>
                <a:lnTo>
                  <a:pt x="1059" y="91286"/>
                </a:lnTo>
                <a:lnTo>
                  <a:pt x="1397" y="90850"/>
                </a:lnTo>
                <a:lnTo>
                  <a:pt x="1685" y="90370"/>
                </a:lnTo>
                <a:lnTo>
                  <a:pt x="1805" y="90152"/>
                </a:lnTo>
                <a:lnTo>
                  <a:pt x="1877" y="89934"/>
                </a:lnTo>
                <a:lnTo>
                  <a:pt x="1925" y="89758"/>
                </a:lnTo>
                <a:lnTo>
                  <a:pt x="1925" y="89585"/>
                </a:lnTo>
                <a:lnTo>
                  <a:pt x="1877" y="89409"/>
                </a:lnTo>
                <a:lnTo>
                  <a:pt x="1780" y="89322"/>
                </a:lnTo>
                <a:close/>
                <a:moveTo>
                  <a:pt x="119399" y="89889"/>
                </a:moveTo>
                <a:lnTo>
                  <a:pt x="119326" y="89934"/>
                </a:lnTo>
                <a:lnTo>
                  <a:pt x="119254" y="89978"/>
                </a:lnTo>
                <a:lnTo>
                  <a:pt x="119157" y="90107"/>
                </a:lnTo>
                <a:lnTo>
                  <a:pt x="118941" y="90414"/>
                </a:lnTo>
                <a:lnTo>
                  <a:pt x="118701" y="90806"/>
                </a:lnTo>
                <a:lnTo>
                  <a:pt x="118268" y="91635"/>
                </a:lnTo>
                <a:lnTo>
                  <a:pt x="118051" y="92158"/>
                </a:lnTo>
                <a:lnTo>
                  <a:pt x="118051" y="92203"/>
                </a:lnTo>
                <a:lnTo>
                  <a:pt x="118075" y="92247"/>
                </a:lnTo>
                <a:lnTo>
                  <a:pt x="118243" y="92116"/>
                </a:lnTo>
                <a:lnTo>
                  <a:pt x="118508" y="91853"/>
                </a:lnTo>
                <a:lnTo>
                  <a:pt x="118821" y="91462"/>
                </a:lnTo>
                <a:lnTo>
                  <a:pt x="119109" y="91024"/>
                </a:lnTo>
                <a:lnTo>
                  <a:pt x="119349" y="90588"/>
                </a:lnTo>
                <a:lnTo>
                  <a:pt x="119422" y="90414"/>
                </a:lnTo>
                <a:lnTo>
                  <a:pt x="119470" y="90239"/>
                </a:lnTo>
                <a:lnTo>
                  <a:pt x="119470" y="90065"/>
                </a:lnTo>
                <a:lnTo>
                  <a:pt x="119446" y="89934"/>
                </a:lnTo>
                <a:lnTo>
                  <a:pt x="119399" y="89889"/>
                </a:lnTo>
                <a:close/>
                <a:moveTo>
                  <a:pt x="2263" y="91591"/>
                </a:moveTo>
                <a:lnTo>
                  <a:pt x="2190" y="91635"/>
                </a:lnTo>
                <a:lnTo>
                  <a:pt x="2045" y="91767"/>
                </a:lnTo>
                <a:lnTo>
                  <a:pt x="1853" y="91985"/>
                </a:lnTo>
                <a:lnTo>
                  <a:pt x="1637" y="92334"/>
                </a:lnTo>
                <a:lnTo>
                  <a:pt x="1227" y="93032"/>
                </a:lnTo>
                <a:lnTo>
                  <a:pt x="987" y="93424"/>
                </a:lnTo>
                <a:lnTo>
                  <a:pt x="626" y="93949"/>
                </a:lnTo>
                <a:lnTo>
                  <a:pt x="434" y="94298"/>
                </a:lnTo>
                <a:lnTo>
                  <a:pt x="361" y="94429"/>
                </a:lnTo>
                <a:lnTo>
                  <a:pt x="337" y="94516"/>
                </a:lnTo>
                <a:lnTo>
                  <a:pt x="337" y="94647"/>
                </a:lnTo>
                <a:lnTo>
                  <a:pt x="361" y="94776"/>
                </a:lnTo>
                <a:lnTo>
                  <a:pt x="386" y="94865"/>
                </a:lnTo>
                <a:lnTo>
                  <a:pt x="457" y="94865"/>
                </a:lnTo>
                <a:lnTo>
                  <a:pt x="506" y="94776"/>
                </a:lnTo>
                <a:lnTo>
                  <a:pt x="891" y="94253"/>
                </a:lnTo>
                <a:lnTo>
                  <a:pt x="1540" y="93337"/>
                </a:lnTo>
                <a:lnTo>
                  <a:pt x="1853" y="92814"/>
                </a:lnTo>
                <a:lnTo>
                  <a:pt x="2118" y="92334"/>
                </a:lnTo>
                <a:lnTo>
                  <a:pt x="2215" y="92116"/>
                </a:lnTo>
                <a:lnTo>
                  <a:pt x="2286" y="91940"/>
                </a:lnTo>
                <a:lnTo>
                  <a:pt x="2310" y="91767"/>
                </a:lnTo>
                <a:lnTo>
                  <a:pt x="2286" y="91680"/>
                </a:lnTo>
                <a:lnTo>
                  <a:pt x="2263" y="91591"/>
                </a:lnTo>
                <a:close/>
                <a:moveTo>
                  <a:pt x="119519" y="92247"/>
                </a:moveTo>
                <a:lnTo>
                  <a:pt x="119349" y="92378"/>
                </a:lnTo>
                <a:lnTo>
                  <a:pt x="119086" y="92639"/>
                </a:lnTo>
                <a:lnTo>
                  <a:pt x="118772" y="92988"/>
                </a:lnTo>
                <a:lnTo>
                  <a:pt x="118436" y="93424"/>
                </a:lnTo>
                <a:lnTo>
                  <a:pt x="118123" y="93862"/>
                </a:lnTo>
                <a:lnTo>
                  <a:pt x="118003" y="94122"/>
                </a:lnTo>
                <a:lnTo>
                  <a:pt x="117906" y="94340"/>
                </a:lnTo>
                <a:lnTo>
                  <a:pt x="117810" y="94558"/>
                </a:lnTo>
                <a:lnTo>
                  <a:pt x="117786" y="94734"/>
                </a:lnTo>
                <a:lnTo>
                  <a:pt x="117786" y="94907"/>
                </a:lnTo>
                <a:lnTo>
                  <a:pt x="117833" y="95083"/>
                </a:lnTo>
                <a:lnTo>
                  <a:pt x="117858" y="95125"/>
                </a:lnTo>
                <a:lnTo>
                  <a:pt x="117906" y="95125"/>
                </a:lnTo>
                <a:lnTo>
                  <a:pt x="118051" y="94996"/>
                </a:lnTo>
                <a:lnTo>
                  <a:pt x="118219" y="94821"/>
                </a:lnTo>
                <a:lnTo>
                  <a:pt x="118388" y="94558"/>
                </a:lnTo>
                <a:lnTo>
                  <a:pt x="118724" y="93991"/>
                </a:lnTo>
                <a:lnTo>
                  <a:pt x="118893" y="93642"/>
                </a:lnTo>
                <a:lnTo>
                  <a:pt x="119061" y="93382"/>
                </a:lnTo>
                <a:lnTo>
                  <a:pt x="119374" y="92857"/>
                </a:lnTo>
                <a:lnTo>
                  <a:pt x="119494" y="92639"/>
                </a:lnTo>
                <a:lnTo>
                  <a:pt x="119591" y="92421"/>
                </a:lnTo>
                <a:lnTo>
                  <a:pt x="119591" y="92334"/>
                </a:lnTo>
                <a:lnTo>
                  <a:pt x="119591" y="92289"/>
                </a:lnTo>
                <a:lnTo>
                  <a:pt x="119567" y="92247"/>
                </a:lnTo>
                <a:close/>
                <a:moveTo>
                  <a:pt x="2045" y="94298"/>
                </a:moveTo>
                <a:lnTo>
                  <a:pt x="1925" y="94340"/>
                </a:lnTo>
                <a:lnTo>
                  <a:pt x="1805" y="94471"/>
                </a:lnTo>
                <a:lnTo>
                  <a:pt x="1685" y="94647"/>
                </a:lnTo>
                <a:lnTo>
                  <a:pt x="1589" y="94821"/>
                </a:lnTo>
                <a:lnTo>
                  <a:pt x="1397" y="95301"/>
                </a:lnTo>
                <a:lnTo>
                  <a:pt x="1227" y="95692"/>
                </a:lnTo>
                <a:lnTo>
                  <a:pt x="987" y="96000"/>
                </a:lnTo>
                <a:lnTo>
                  <a:pt x="699" y="96480"/>
                </a:lnTo>
                <a:lnTo>
                  <a:pt x="554" y="96698"/>
                </a:lnTo>
                <a:lnTo>
                  <a:pt x="506" y="96916"/>
                </a:lnTo>
                <a:lnTo>
                  <a:pt x="482" y="97047"/>
                </a:lnTo>
                <a:lnTo>
                  <a:pt x="506" y="97089"/>
                </a:lnTo>
                <a:lnTo>
                  <a:pt x="554" y="97176"/>
                </a:lnTo>
                <a:lnTo>
                  <a:pt x="626" y="97221"/>
                </a:lnTo>
                <a:lnTo>
                  <a:pt x="747" y="97221"/>
                </a:lnTo>
                <a:lnTo>
                  <a:pt x="891" y="97176"/>
                </a:lnTo>
                <a:lnTo>
                  <a:pt x="1011" y="97047"/>
                </a:lnTo>
                <a:lnTo>
                  <a:pt x="1155" y="96871"/>
                </a:lnTo>
                <a:lnTo>
                  <a:pt x="1300" y="96653"/>
                </a:lnTo>
                <a:lnTo>
                  <a:pt x="1444" y="96391"/>
                </a:lnTo>
                <a:lnTo>
                  <a:pt x="1685" y="95868"/>
                </a:lnTo>
                <a:lnTo>
                  <a:pt x="1902" y="95301"/>
                </a:lnTo>
                <a:lnTo>
                  <a:pt x="2045" y="94776"/>
                </a:lnTo>
                <a:lnTo>
                  <a:pt x="2095" y="94603"/>
                </a:lnTo>
                <a:lnTo>
                  <a:pt x="2118" y="94429"/>
                </a:lnTo>
                <a:lnTo>
                  <a:pt x="2095" y="94340"/>
                </a:lnTo>
                <a:lnTo>
                  <a:pt x="2045" y="94298"/>
                </a:lnTo>
                <a:close/>
                <a:moveTo>
                  <a:pt x="119470" y="95125"/>
                </a:moveTo>
                <a:lnTo>
                  <a:pt x="119302" y="95257"/>
                </a:lnTo>
                <a:lnTo>
                  <a:pt x="119086" y="95475"/>
                </a:lnTo>
                <a:lnTo>
                  <a:pt x="118796" y="95824"/>
                </a:lnTo>
                <a:lnTo>
                  <a:pt x="118508" y="96173"/>
                </a:lnTo>
                <a:lnTo>
                  <a:pt x="118268" y="96567"/>
                </a:lnTo>
                <a:lnTo>
                  <a:pt x="118098" y="96916"/>
                </a:lnTo>
                <a:lnTo>
                  <a:pt x="118051" y="97047"/>
                </a:lnTo>
                <a:lnTo>
                  <a:pt x="118051" y="97176"/>
                </a:lnTo>
                <a:lnTo>
                  <a:pt x="118075" y="97265"/>
                </a:lnTo>
                <a:lnTo>
                  <a:pt x="118171" y="97307"/>
                </a:lnTo>
                <a:lnTo>
                  <a:pt x="118243" y="97307"/>
                </a:lnTo>
                <a:lnTo>
                  <a:pt x="118315" y="97265"/>
                </a:lnTo>
                <a:lnTo>
                  <a:pt x="118411" y="97176"/>
                </a:lnTo>
                <a:lnTo>
                  <a:pt x="118508" y="97047"/>
                </a:lnTo>
                <a:lnTo>
                  <a:pt x="118724" y="96698"/>
                </a:lnTo>
                <a:lnTo>
                  <a:pt x="118941" y="96304"/>
                </a:lnTo>
                <a:lnTo>
                  <a:pt x="119277" y="95519"/>
                </a:lnTo>
                <a:lnTo>
                  <a:pt x="119470" y="95125"/>
                </a:lnTo>
                <a:close/>
                <a:moveTo>
                  <a:pt x="2383" y="97003"/>
                </a:moveTo>
                <a:lnTo>
                  <a:pt x="2286" y="97047"/>
                </a:lnTo>
                <a:lnTo>
                  <a:pt x="2166" y="97089"/>
                </a:lnTo>
                <a:lnTo>
                  <a:pt x="2022" y="97221"/>
                </a:lnTo>
                <a:lnTo>
                  <a:pt x="1685" y="97614"/>
                </a:lnTo>
                <a:lnTo>
                  <a:pt x="1347" y="98092"/>
                </a:lnTo>
                <a:lnTo>
                  <a:pt x="1011" y="98617"/>
                </a:lnTo>
                <a:lnTo>
                  <a:pt x="722" y="99098"/>
                </a:lnTo>
                <a:lnTo>
                  <a:pt x="529" y="99447"/>
                </a:lnTo>
                <a:lnTo>
                  <a:pt x="482" y="99621"/>
                </a:lnTo>
                <a:lnTo>
                  <a:pt x="529" y="99665"/>
                </a:lnTo>
                <a:lnTo>
                  <a:pt x="602" y="99621"/>
                </a:lnTo>
                <a:lnTo>
                  <a:pt x="891" y="99447"/>
                </a:lnTo>
                <a:lnTo>
                  <a:pt x="1227" y="99098"/>
                </a:lnTo>
                <a:lnTo>
                  <a:pt x="1637" y="98662"/>
                </a:lnTo>
                <a:lnTo>
                  <a:pt x="1998" y="98224"/>
                </a:lnTo>
                <a:lnTo>
                  <a:pt x="2286" y="97746"/>
                </a:lnTo>
                <a:lnTo>
                  <a:pt x="2407" y="97570"/>
                </a:lnTo>
                <a:lnTo>
                  <a:pt x="2478" y="97352"/>
                </a:lnTo>
                <a:lnTo>
                  <a:pt x="2503" y="97221"/>
                </a:lnTo>
                <a:lnTo>
                  <a:pt x="2478" y="97134"/>
                </a:lnTo>
                <a:lnTo>
                  <a:pt x="2455" y="97089"/>
                </a:lnTo>
                <a:lnTo>
                  <a:pt x="2383" y="97003"/>
                </a:lnTo>
                <a:close/>
                <a:moveTo>
                  <a:pt x="119446" y="97396"/>
                </a:moveTo>
                <a:lnTo>
                  <a:pt x="119302" y="97525"/>
                </a:lnTo>
                <a:lnTo>
                  <a:pt x="119037" y="97788"/>
                </a:lnTo>
                <a:lnTo>
                  <a:pt x="118724" y="98137"/>
                </a:lnTo>
                <a:lnTo>
                  <a:pt x="118388" y="98531"/>
                </a:lnTo>
                <a:lnTo>
                  <a:pt x="118098" y="99009"/>
                </a:lnTo>
                <a:lnTo>
                  <a:pt x="117954" y="99229"/>
                </a:lnTo>
                <a:lnTo>
                  <a:pt x="117858" y="99403"/>
                </a:lnTo>
                <a:lnTo>
                  <a:pt x="117786" y="99621"/>
                </a:lnTo>
                <a:lnTo>
                  <a:pt x="117738" y="99796"/>
                </a:lnTo>
                <a:lnTo>
                  <a:pt x="117738" y="99970"/>
                </a:lnTo>
                <a:lnTo>
                  <a:pt x="117762" y="100101"/>
                </a:lnTo>
                <a:lnTo>
                  <a:pt x="117810" y="100146"/>
                </a:lnTo>
                <a:lnTo>
                  <a:pt x="117906" y="100146"/>
                </a:lnTo>
                <a:lnTo>
                  <a:pt x="117978" y="100014"/>
                </a:lnTo>
                <a:lnTo>
                  <a:pt x="118098" y="99883"/>
                </a:lnTo>
                <a:lnTo>
                  <a:pt x="118363" y="99447"/>
                </a:lnTo>
                <a:lnTo>
                  <a:pt x="118652" y="98922"/>
                </a:lnTo>
                <a:lnTo>
                  <a:pt x="119157" y="97919"/>
                </a:lnTo>
                <a:lnTo>
                  <a:pt x="119349" y="97525"/>
                </a:lnTo>
                <a:lnTo>
                  <a:pt x="119446" y="97396"/>
                </a:lnTo>
                <a:close/>
                <a:moveTo>
                  <a:pt x="1998" y="99534"/>
                </a:moveTo>
                <a:lnTo>
                  <a:pt x="1877" y="99621"/>
                </a:lnTo>
                <a:lnTo>
                  <a:pt x="1733" y="99707"/>
                </a:lnTo>
                <a:lnTo>
                  <a:pt x="1637" y="99839"/>
                </a:lnTo>
                <a:lnTo>
                  <a:pt x="1517" y="100014"/>
                </a:lnTo>
                <a:lnTo>
                  <a:pt x="1324" y="100364"/>
                </a:lnTo>
                <a:lnTo>
                  <a:pt x="1155" y="100755"/>
                </a:lnTo>
                <a:lnTo>
                  <a:pt x="842" y="101540"/>
                </a:lnTo>
                <a:lnTo>
                  <a:pt x="699" y="101889"/>
                </a:lnTo>
                <a:lnTo>
                  <a:pt x="529" y="102152"/>
                </a:lnTo>
                <a:lnTo>
                  <a:pt x="529" y="102152"/>
                </a:lnTo>
                <a:lnTo>
                  <a:pt x="794" y="101847"/>
                </a:lnTo>
                <a:lnTo>
                  <a:pt x="1084" y="101540"/>
                </a:lnTo>
                <a:lnTo>
                  <a:pt x="1347" y="101235"/>
                </a:lnTo>
                <a:lnTo>
                  <a:pt x="1612" y="100842"/>
                </a:lnTo>
                <a:lnTo>
                  <a:pt x="1757" y="100582"/>
                </a:lnTo>
                <a:lnTo>
                  <a:pt x="1998" y="100101"/>
                </a:lnTo>
                <a:lnTo>
                  <a:pt x="2095" y="99839"/>
                </a:lnTo>
                <a:lnTo>
                  <a:pt x="2142" y="99665"/>
                </a:lnTo>
                <a:lnTo>
                  <a:pt x="2142" y="99576"/>
                </a:lnTo>
                <a:lnTo>
                  <a:pt x="2118" y="99534"/>
                </a:lnTo>
                <a:close/>
                <a:moveTo>
                  <a:pt x="119326" y="100014"/>
                </a:moveTo>
                <a:lnTo>
                  <a:pt x="119134" y="100188"/>
                </a:lnTo>
                <a:lnTo>
                  <a:pt x="118893" y="100492"/>
                </a:lnTo>
                <a:lnTo>
                  <a:pt x="118604" y="100931"/>
                </a:lnTo>
                <a:lnTo>
                  <a:pt x="118315" y="101367"/>
                </a:lnTo>
                <a:lnTo>
                  <a:pt x="118075" y="101847"/>
                </a:lnTo>
                <a:lnTo>
                  <a:pt x="118003" y="102065"/>
                </a:lnTo>
                <a:lnTo>
                  <a:pt x="117930" y="102239"/>
                </a:lnTo>
                <a:lnTo>
                  <a:pt x="117906" y="102414"/>
                </a:lnTo>
                <a:lnTo>
                  <a:pt x="117930" y="102501"/>
                </a:lnTo>
                <a:lnTo>
                  <a:pt x="117978" y="102588"/>
                </a:lnTo>
                <a:lnTo>
                  <a:pt x="118075" y="102632"/>
                </a:lnTo>
                <a:lnTo>
                  <a:pt x="118171" y="102546"/>
                </a:lnTo>
                <a:lnTo>
                  <a:pt x="118291" y="102414"/>
                </a:lnTo>
                <a:lnTo>
                  <a:pt x="118531" y="101934"/>
                </a:lnTo>
                <a:lnTo>
                  <a:pt x="118772" y="101453"/>
                </a:lnTo>
                <a:lnTo>
                  <a:pt x="118964" y="101104"/>
                </a:lnTo>
                <a:lnTo>
                  <a:pt x="119086" y="100886"/>
                </a:lnTo>
                <a:lnTo>
                  <a:pt x="119326" y="100492"/>
                </a:lnTo>
                <a:lnTo>
                  <a:pt x="119422" y="100275"/>
                </a:lnTo>
                <a:lnTo>
                  <a:pt x="119470" y="100101"/>
                </a:lnTo>
                <a:lnTo>
                  <a:pt x="119470" y="100057"/>
                </a:lnTo>
                <a:lnTo>
                  <a:pt x="119446" y="100014"/>
                </a:lnTo>
                <a:close/>
                <a:moveTo>
                  <a:pt x="1830" y="101976"/>
                </a:moveTo>
                <a:lnTo>
                  <a:pt x="1733" y="102065"/>
                </a:lnTo>
                <a:lnTo>
                  <a:pt x="1612" y="102196"/>
                </a:lnTo>
                <a:lnTo>
                  <a:pt x="1517" y="102370"/>
                </a:lnTo>
                <a:lnTo>
                  <a:pt x="1300" y="102806"/>
                </a:lnTo>
                <a:lnTo>
                  <a:pt x="1059" y="103331"/>
                </a:lnTo>
                <a:lnTo>
                  <a:pt x="674" y="104334"/>
                </a:lnTo>
                <a:lnTo>
                  <a:pt x="529" y="104683"/>
                </a:lnTo>
                <a:lnTo>
                  <a:pt x="409" y="104857"/>
                </a:lnTo>
                <a:lnTo>
                  <a:pt x="409" y="104857"/>
                </a:lnTo>
                <a:lnTo>
                  <a:pt x="842" y="104289"/>
                </a:lnTo>
                <a:lnTo>
                  <a:pt x="1155" y="103809"/>
                </a:lnTo>
                <a:lnTo>
                  <a:pt x="1492" y="103286"/>
                </a:lnTo>
                <a:lnTo>
                  <a:pt x="1780" y="102806"/>
                </a:lnTo>
                <a:lnTo>
                  <a:pt x="1973" y="102370"/>
                </a:lnTo>
                <a:lnTo>
                  <a:pt x="2022" y="102196"/>
                </a:lnTo>
                <a:lnTo>
                  <a:pt x="2045" y="102065"/>
                </a:lnTo>
                <a:lnTo>
                  <a:pt x="2022" y="102021"/>
                </a:lnTo>
                <a:lnTo>
                  <a:pt x="1998" y="101976"/>
                </a:lnTo>
                <a:close/>
                <a:moveTo>
                  <a:pt x="119711" y="102414"/>
                </a:moveTo>
                <a:lnTo>
                  <a:pt x="119326" y="102850"/>
                </a:lnTo>
                <a:lnTo>
                  <a:pt x="119013" y="103242"/>
                </a:lnTo>
                <a:lnTo>
                  <a:pt x="118652" y="103722"/>
                </a:lnTo>
                <a:lnTo>
                  <a:pt x="118339" y="104203"/>
                </a:lnTo>
                <a:lnTo>
                  <a:pt x="118075" y="104639"/>
                </a:lnTo>
                <a:lnTo>
                  <a:pt x="118003" y="104857"/>
                </a:lnTo>
                <a:lnTo>
                  <a:pt x="117930" y="105032"/>
                </a:lnTo>
                <a:lnTo>
                  <a:pt x="117930" y="105164"/>
                </a:lnTo>
                <a:lnTo>
                  <a:pt x="117954" y="105292"/>
                </a:lnTo>
                <a:lnTo>
                  <a:pt x="117978" y="105337"/>
                </a:lnTo>
                <a:lnTo>
                  <a:pt x="118051" y="105337"/>
                </a:lnTo>
                <a:lnTo>
                  <a:pt x="118171" y="105206"/>
                </a:lnTo>
                <a:lnTo>
                  <a:pt x="118339" y="104946"/>
                </a:lnTo>
                <a:lnTo>
                  <a:pt x="118508" y="104683"/>
                </a:lnTo>
                <a:lnTo>
                  <a:pt x="118844" y="104071"/>
                </a:lnTo>
                <a:lnTo>
                  <a:pt x="119037" y="103722"/>
                </a:lnTo>
                <a:lnTo>
                  <a:pt x="119446" y="102937"/>
                </a:lnTo>
                <a:lnTo>
                  <a:pt x="119662" y="102546"/>
                </a:lnTo>
                <a:lnTo>
                  <a:pt x="119711" y="102414"/>
                </a:lnTo>
                <a:close/>
                <a:moveTo>
                  <a:pt x="2095" y="104552"/>
                </a:moveTo>
                <a:lnTo>
                  <a:pt x="2022" y="104596"/>
                </a:lnTo>
                <a:lnTo>
                  <a:pt x="1950" y="104683"/>
                </a:lnTo>
                <a:lnTo>
                  <a:pt x="1709" y="104988"/>
                </a:lnTo>
                <a:lnTo>
                  <a:pt x="1444" y="105382"/>
                </a:lnTo>
                <a:lnTo>
                  <a:pt x="1155" y="105860"/>
                </a:lnTo>
                <a:lnTo>
                  <a:pt x="891" y="106340"/>
                </a:lnTo>
                <a:lnTo>
                  <a:pt x="674" y="106776"/>
                </a:lnTo>
                <a:lnTo>
                  <a:pt x="554" y="107083"/>
                </a:lnTo>
                <a:lnTo>
                  <a:pt x="529" y="107214"/>
                </a:lnTo>
                <a:lnTo>
                  <a:pt x="554" y="107301"/>
                </a:lnTo>
                <a:lnTo>
                  <a:pt x="626" y="107346"/>
                </a:lnTo>
                <a:lnTo>
                  <a:pt x="722" y="107346"/>
                </a:lnTo>
                <a:lnTo>
                  <a:pt x="842" y="107257"/>
                </a:lnTo>
                <a:lnTo>
                  <a:pt x="962" y="107083"/>
                </a:lnTo>
                <a:lnTo>
                  <a:pt x="1252" y="106647"/>
                </a:lnTo>
                <a:lnTo>
                  <a:pt x="1540" y="106122"/>
                </a:lnTo>
                <a:lnTo>
                  <a:pt x="1780" y="105555"/>
                </a:lnTo>
                <a:lnTo>
                  <a:pt x="1998" y="105032"/>
                </a:lnTo>
                <a:lnTo>
                  <a:pt x="2118" y="104683"/>
                </a:lnTo>
                <a:lnTo>
                  <a:pt x="2118" y="104596"/>
                </a:lnTo>
                <a:lnTo>
                  <a:pt x="2095" y="104552"/>
                </a:lnTo>
                <a:close/>
                <a:moveTo>
                  <a:pt x="119422" y="105164"/>
                </a:moveTo>
                <a:lnTo>
                  <a:pt x="119086" y="105555"/>
                </a:lnTo>
                <a:lnTo>
                  <a:pt x="118556" y="106298"/>
                </a:lnTo>
                <a:lnTo>
                  <a:pt x="118268" y="106689"/>
                </a:lnTo>
                <a:lnTo>
                  <a:pt x="118075" y="107039"/>
                </a:lnTo>
                <a:lnTo>
                  <a:pt x="117978" y="107214"/>
                </a:lnTo>
                <a:lnTo>
                  <a:pt x="117930" y="107388"/>
                </a:lnTo>
                <a:lnTo>
                  <a:pt x="117906" y="107475"/>
                </a:lnTo>
                <a:lnTo>
                  <a:pt x="117930" y="107606"/>
                </a:lnTo>
                <a:lnTo>
                  <a:pt x="117978" y="107650"/>
                </a:lnTo>
                <a:lnTo>
                  <a:pt x="118026" y="107650"/>
                </a:lnTo>
                <a:lnTo>
                  <a:pt x="118146" y="107606"/>
                </a:lnTo>
                <a:lnTo>
                  <a:pt x="118291" y="107475"/>
                </a:lnTo>
                <a:lnTo>
                  <a:pt x="118436" y="107257"/>
                </a:lnTo>
                <a:lnTo>
                  <a:pt x="118724" y="106776"/>
                </a:lnTo>
                <a:lnTo>
                  <a:pt x="118893" y="106516"/>
                </a:lnTo>
                <a:lnTo>
                  <a:pt x="119061" y="106209"/>
                </a:lnTo>
                <a:lnTo>
                  <a:pt x="119277" y="105686"/>
                </a:lnTo>
                <a:lnTo>
                  <a:pt x="119470" y="105250"/>
                </a:lnTo>
                <a:lnTo>
                  <a:pt x="119470" y="105164"/>
                </a:lnTo>
                <a:close/>
                <a:moveTo>
                  <a:pt x="119302" y="107955"/>
                </a:moveTo>
                <a:lnTo>
                  <a:pt x="119206" y="108000"/>
                </a:lnTo>
                <a:lnTo>
                  <a:pt x="119086" y="108086"/>
                </a:lnTo>
                <a:lnTo>
                  <a:pt x="118844" y="108391"/>
                </a:lnTo>
                <a:lnTo>
                  <a:pt x="118580" y="108785"/>
                </a:lnTo>
                <a:lnTo>
                  <a:pt x="118315" y="109221"/>
                </a:lnTo>
                <a:lnTo>
                  <a:pt x="118123" y="109570"/>
                </a:lnTo>
                <a:lnTo>
                  <a:pt x="118003" y="109832"/>
                </a:lnTo>
                <a:lnTo>
                  <a:pt x="118003" y="109919"/>
                </a:lnTo>
                <a:lnTo>
                  <a:pt x="118026" y="109919"/>
                </a:lnTo>
                <a:lnTo>
                  <a:pt x="118315" y="109657"/>
                </a:lnTo>
                <a:lnTo>
                  <a:pt x="118821" y="109134"/>
                </a:lnTo>
                <a:lnTo>
                  <a:pt x="119086" y="108829"/>
                </a:lnTo>
                <a:lnTo>
                  <a:pt x="119277" y="108522"/>
                </a:lnTo>
                <a:lnTo>
                  <a:pt x="119399" y="108260"/>
                </a:lnTo>
                <a:lnTo>
                  <a:pt x="119422" y="108173"/>
                </a:lnTo>
                <a:lnTo>
                  <a:pt x="119422" y="108042"/>
                </a:lnTo>
                <a:lnTo>
                  <a:pt x="119374" y="107955"/>
                </a:lnTo>
                <a:close/>
                <a:moveTo>
                  <a:pt x="2238" y="106907"/>
                </a:moveTo>
                <a:lnTo>
                  <a:pt x="2190" y="106996"/>
                </a:lnTo>
                <a:lnTo>
                  <a:pt x="1347" y="108567"/>
                </a:lnTo>
                <a:lnTo>
                  <a:pt x="819" y="109570"/>
                </a:lnTo>
                <a:lnTo>
                  <a:pt x="626" y="109875"/>
                </a:lnTo>
                <a:lnTo>
                  <a:pt x="554" y="110006"/>
                </a:lnTo>
                <a:lnTo>
                  <a:pt x="602" y="110050"/>
                </a:lnTo>
                <a:lnTo>
                  <a:pt x="650" y="110050"/>
                </a:lnTo>
                <a:lnTo>
                  <a:pt x="794" y="109964"/>
                </a:lnTo>
                <a:lnTo>
                  <a:pt x="1011" y="109743"/>
                </a:lnTo>
                <a:lnTo>
                  <a:pt x="1227" y="109483"/>
                </a:lnTo>
                <a:lnTo>
                  <a:pt x="1637" y="108916"/>
                </a:lnTo>
                <a:lnTo>
                  <a:pt x="1877" y="108567"/>
                </a:lnTo>
                <a:lnTo>
                  <a:pt x="2022" y="108131"/>
                </a:lnTo>
                <a:lnTo>
                  <a:pt x="2215" y="107475"/>
                </a:lnTo>
                <a:lnTo>
                  <a:pt x="2263" y="107214"/>
                </a:lnTo>
                <a:lnTo>
                  <a:pt x="2286" y="106996"/>
                </a:lnTo>
                <a:lnTo>
                  <a:pt x="2286" y="106907"/>
                </a:lnTo>
                <a:close/>
                <a:moveTo>
                  <a:pt x="2045" y="110050"/>
                </a:moveTo>
                <a:lnTo>
                  <a:pt x="1925" y="110092"/>
                </a:lnTo>
                <a:lnTo>
                  <a:pt x="1780" y="110224"/>
                </a:lnTo>
                <a:lnTo>
                  <a:pt x="1637" y="110355"/>
                </a:lnTo>
                <a:lnTo>
                  <a:pt x="1347" y="110749"/>
                </a:lnTo>
                <a:lnTo>
                  <a:pt x="1204" y="110967"/>
                </a:lnTo>
                <a:lnTo>
                  <a:pt x="1059" y="111185"/>
                </a:lnTo>
                <a:lnTo>
                  <a:pt x="842" y="111576"/>
                </a:lnTo>
                <a:lnTo>
                  <a:pt x="674" y="111925"/>
                </a:lnTo>
                <a:lnTo>
                  <a:pt x="674" y="112014"/>
                </a:lnTo>
                <a:lnTo>
                  <a:pt x="722" y="111970"/>
                </a:lnTo>
                <a:lnTo>
                  <a:pt x="1011" y="111707"/>
                </a:lnTo>
                <a:lnTo>
                  <a:pt x="1540" y="111140"/>
                </a:lnTo>
                <a:lnTo>
                  <a:pt x="1780" y="110835"/>
                </a:lnTo>
                <a:lnTo>
                  <a:pt x="1998" y="110531"/>
                </a:lnTo>
                <a:lnTo>
                  <a:pt x="2118" y="110313"/>
                </a:lnTo>
                <a:lnTo>
                  <a:pt x="2142" y="110182"/>
                </a:lnTo>
                <a:lnTo>
                  <a:pt x="2118" y="110137"/>
                </a:lnTo>
                <a:lnTo>
                  <a:pt x="2095" y="110092"/>
                </a:lnTo>
                <a:lnTo>
                  <a:pt x="2045" y="110050"/>
                </a:lnTo>
                <a:close/>
                <a:moveTo>
                  <a:pt x="119399" y="109919"/>
                </a:moveTo>
                <a:lnTo>
                  <a:pt x="119254" y="110050"/>
                </a:lnTo>
                <a:lnTo>
                  <a:pt x="119061" y="110224"/>
                </a:lnTo>
                <a:lnTo>
                  <a:pt x="118844" y="110486"/>
                </a:lnTo>
                <a:lnTo>
                  <a:pt x="118411" y="111053"/>
                </a:lnTo>
                <a:lnTo>
                  <a:pt x="118195" y="111447"/>
                </a:lnTo>
                <a:lnTo>
                  <a:pt x="118026" y="111839"/>
                </a:lnTo>
                <a:lnTo>
                  <a:pt x="117858" y="112492"/>
                </a:lnTo>
                <a:lnTo>
                  <a:pt x="117786" y="112800"/>
                </a:lnTo>
                <a:lnTo>
                  <a:pt x="117762" y="113017"/>
                </a:lnTo>
                <a:lnTo>
                  <a:pt x="117762" y="113060"/>
                </a:lnTo>
                <a:lnTo>
                  <a:pt x="117786" y="113104"/>
                </a:lnTo>
                <a:lnTo>
                  <a:pt x="117810" y="113060"/>
                </a:lnTo>
                <a:lnTo>
                  <a:pt x="117883" y="113017"/>
                </a:lnTo>
                <a:lnTo>
                  <a:pt x="118701" y="111403"/>
                </a:lnTo>
                <a:lnTo>
                  <a:pt x="119254" y="110400"/>
                </a:lnTo>
                <a:lnTo>
                  <a:pt x="119422" y="110092"/>
                </a:lnTo>
                <a:lnTo>
                  <a:pt x="119494" y="110006"/>
                </a:lnTo>
                <a:lnTo>
                  <a:pt x="119470" y="109964"/>
                </a:lnTo>
                <a:lnTo>
                  <a:pt x="119399" y="109919"/>
                </a:lnTo>
                <a:close/>
                <a:moveTo>
                  <a:pt x="2045" y="112319"/>
                </a:moveTo>
                <a:lnTo>
                  <a:pt x="1925" y="112364"/>
                </a:lnTo>
                <a:lnTo>
                  <a:pt x="1780" y="112537"/>
                </a:lnTo>
                <a:lnTo>
                  <a:pt x="1612" y="112755"/>
                </a:lnTo>
                <a:lnTo>
                  <a:pt x="1324" y="113191"/>
                </a:lnTo>
                <a:lnTo>
                  <a:pt x="1155" y="113498"/>
                </a:lnTo>
                <a:lnTo>
                  <a:pt x="1011" y="113803"/>
                </a:lnTo>
                <a:lnTo>
                  <a:pt x="771" y="114283"/>
                </a:lnTo>
                <a:lnTo>
                  <a:pt x="602" y="114719"/>
                </a:lnTo>
                <a:lnTo>
                  <a:pt x="579" y="114850"/>
                </a:lnTo>
                <a:lnTo>
                  <a:pt x="602" y="114850"/>
                </a:lnTo>
                <a:lnTo>
                  <a:pt x="626" y="114806"/>
                </a:lnTo>
                <a:lnTo>
                  <a:pt x="962" y="114414"/>
                </a:lnTo>
                <a:lnTo>
                  <a:pt x="1517" y="113716"/>
                </a:lnTo>
                <a:lnTo>
                  <a:pt x="1780" y="113322"/>
                </a:lnTo>
                <a:lnTo>
                  <a:pt x="1998" y="112931"/>
                </a:lnTo>
                <a:lnTo>
                  <a:pt x="2070" y="112755"/>
                </a:lnTo>
                <a:lnTo>
                  <a:pt x="2118" y="112624"/>
                </a:lnTo>
                <a:lnTo>
                  <a:pt x="2142" y="112492"/>
                </a:lnTo>
                <a:lnTo>
                  <a:pt x="2118" y="112406"/>
                </a:lnTo>
                <a:lnTo>
                  <a:pt x="2095" y="112319"/>
                </a:lnTo>
                <a:close/>
                <a:moveTo>
                  <a:pt x="119446" y="112668"/>
                </a:moveTo>
                <a:lnTo>
                  <a:pt x="119061" y="113149"/>
                </a:lnTo>
                <a:lnTo>
                  <a:pt x="118772" y="113540"/>
                </a:lnTo>
                <a:lnTo>
                  <a:pt x="118459" y="114021"/>
                </a:lnTo>
                <a:lnTo>
                  <a:pt x="118195" y="114457"/>
                </a:lnTo>
                <a:lnTo>
                  <a:pt x="117978" y="114892"/>
                </a:lnTo>
                <a:lnTo>
                  <a:pt x="117930" y="115068"/>
                </a:lnTo>
                <a:lnTo>
                  <a:pt x="117883" y="115242"/>
                </a:lnTo>
                <a:lnTo>
                  <a:pt x="117906" y="115331"/>
                </a:lnTo>
                <a:lnTo>
                  <a:pt x="117954" y="115417"/>
                </a:lnTo>
                <a:lnTo>
                  <a:pt x="118051" y="115460"/>
                </a:lnTo>
                <a:lnTo>
                  <a:pt x="118146" y="115417"/>
                </a:lnTo>
                <a:lnTo>
                  <a:pt x="118268" y="115286"/>
                </a:lnTo>
                <a:lnTo>
                  <a:pt x="118388" y="115155"/>
                </a:lnTo>
                <a:lnTo>
                  <a:pt x="118628" y="114719"/>
                </a:lnTo>
                <a:lnTo>
                  <a:pt x="118869" y="114196"/>
                </a:lnTo>
                <a:lnTo>
                  <a:pt x="119086" y="113629"/>
                </a:lnTo>
                <a:lnTo>
                  <a:pt x="119277" y="113149"/>
                </a:lnTo>
                <a:lnTo>
                  <a:pt x="119446" y="112668"/>
                </a:lnTo>
                <a:close/>
                <a:moveTo>
                  <a:pt x="22860" y="115940"/>
                </a:moveTo>
                <a:lnTo>
                  <a:pt x="22860" y="115940"/>
                </a:lnTo>
                <a:lnTo>
                  <a:pt x="22860" y="115940"/>
                </a:lnTo>
                <a:close/>
                <a:moveTo>
                  <a:pt x="80369" y="115940"/>
                </a:moveTo>
                <a:lnTo>
                  <a:pt x="80369" y="115940"/>
                </a:lnTo>
                <a:lnTo>
                  <a:pt x="80369" y="115940"/>
                </a:lnTo>
                <a:close/>
                <a:moveTo>
                  <a:pt x="57847" y="116071"/>
                </a:moveTo>
                <a:lnTo>
                  <a:pt x="57847" y="116071"/>
                </a:lnTo>
                <a:lnTo>
                  <a:pt x="57847" y="116071"/>
                </a:lnTo>
                <a:close/>
                <a:moveTo>
                  <a:pt x="115356" y="116071"/>
                </a:moveTo>
                <a:lnTo>
                  <a:pt x="115356" y="116071"/>
                </a:lnTo>
                <a:lnTo>
                  <a:pt x="115356" y="116071"/>
                </a:lnTo>
                <a:close/>
                <a:moveTo>
                  <a:pt x="115356" y="116071"/>
                </a:moveTo>
                <a:lnTo>
                  <a:pt x="115356" y="116071"/>
                </a:lnTo>
                <a:lnTo>
                  <a:pt x="115356" y="116071"/>
                </a:lnTo>
                <a:close/>
                <a:moveTo>
                  <a:pt x="50845" y="116027"/>
                </a:moveTo>
                <a:lnTo>
                  <a:pt x="50796" y="116203"/>
                </a:lnTo>
                <a:lnTo>
                  <a:pt x="50820" y="116158"/>
                </a:lnTo>
                <a:lnTo>
                  <a:pt x="50845" y="116027"/>
                </a:lnTo>
                <a:close/>
                <a:moveTo>
                  <a:pt x="40978" y="116203"/>
                </a:moveTo>
                <a:lnTo>
                  <a:pt x="40978" y="116203"/>
                </a:lnTo>
                <a:lnTo>
                  <a:pt x="40978" y="116203"/>
                </a:lnTo>
                <a:close/>
                <a:moveTo>
                  <a:pt x="49497" y="116203"/>
                </a:moveTo>
                <a:lnTo>
                  <a:pt x="49497" y="116203"/>
                </a:lnTo>
                <a:lnTo>
                  <a:pt x="49497" y="116203"/>
                </a:lnTo>
                <a:close/>
                <a:moveTo>
                  <a:pt x="50796" y="116203"/>
                </a:moveTo>
                <a:lnTo>
                  <a:pt x="50796" y="116203"/>
                </a:lnTo>
                <a:lnTo>
                  <a:pt x="50796" y="116203"/>
                </a:lnTo>
                <a:close/>
                <a:moveTo>
                  <a:pt x="98487" y="116203"/>
                </a:moveTo>
                <a:lnTo>
                  <a:pt x="98487" y="116203"/>
                </a:lnTo>
                <a:lnTo>
                  <a:pt x="98487" y="116203"/>
                </a:lnTo>
                <a:close/>
                <a:moveTo>
                  <a:pt x="45141" y="116289"/>
                </a:moveTo>
                <a:lnTo>
                  <a:pt x="45141" y="116289"/>
                </a:lnTo>
                <a:lnTo>
                  <a:pt x="45141" y="116289"/>
                </a:lnTo>
                <a:close/>
                <a:moveTo>
                  <a:pt x="104070" y="116289"/>
                </a:moveTo>
                <a:lnTo>
                  <a:pt x="104070" y="116289"/>
                </a:lnTo>
                <a:lnTo>
                  <a:pt x="104070" y="116289"/>
                </a:lnTo>
                <a:close/>
                <a:moveTo>
                  <a:pt x="112444" y="116289"/>
                </a:moveTo>
                <a:lnTo>
                  <a:pt x="112444" y="116289"/>
                </a:lnTo>
                <a:lnTo>
                  <a:pt x="112444" y="116289"/>
                </a:lnTo>
                <a:close/>
                <a:moveTo>
                  <a:pt x="59194" y="116421"/>
                </a:moveTo>
                <a:lnTo>
                  <a:pt x="59194" y="116421"/>
                </a:lnTo>
                <a:lnTo>
                  <a:pt x="59194" y="116421"/>
                </a:lnTo>
                <a:close/>
                <a:moveTo>
                  <a:pt x="68843" y="116421"/>
                </a:moveTo>
                <a:lnTo>
                  <a:pt x="68843" y="116421"/>
                </a:lnTo>
                <a:lnTo>
                  <a:pt x="68843" y="116421"/>
                </a:lnTo>
                <a:close/>
                <a:moveTo>
                  <a:pt x="28394" y="116596"/>
                </a:moveTo>
                <a:lnTo>
                  <a:pt x="28369" y="116697"/>
                </a:lnTo>
                <a:lnTo>
                  <a:pt x="28369" y="116725"/>
                </a:lnTo>
                <a:lnTo>
                  <a:pt x="28394" y="116596"/>
                </a:lnTo>
                <a:close/>
                <a:moveTo>
                  <a:pt x="2118" y="114764"/>
                </a:moveTo>
                <a:lnTo>
                  <a:pt x="2070" y="114806"/>
                </a:lnTo>
                <a:lnTo>
                  <a:pt x="1950" y="114937"/>
                </a:lnTo>
                <a:lnTo>
                  <a:pt x="1780" y="115113"/>
                </a:lnTo>
                <a:lnTo>
                  <a:pt x="1468" y="115549"/>
                </a:lnTo>
                <a:lnTo>
                  <a:pt x="1300" y="115809"/>
                </a:lnTo>
                <a:lnTo>
                  <a:pt x="722" y="116683"/>
                </a:lnTo>
                <a:lnTo>
                  <a:pt x="386" y="117250"/>
                </a:lnTo>
                <a:lnTo>
                  <a:pt x="289" y="117468"/>
                </a:lnTo>
                <a:lnTo>
                  <a:pt x="266" y="117555"/>
                </a:lnTo>
                <a:lnTo>
                  <a:pt x="337" y="117600"/>
                </a:lnTo>
                <a:lnTo>
                  <a:pt x="409" y="117600"/>
                </a:lnTo>
                <a:lnTo>
                  <a:pt x="506" y="117513"/>
                </a:lnTo>
                <a:lnTo>
                  <a:pt x="626" y="117382"/>
                </a:lnTo>
                <a:lnTo>
                  <a:pt x="915" y="116988"/>
                </a:lnTo>
                <a:lnTo>
                  <a:pt x="1252" y="116507"/>
                </a:lnTo>
                <a:lnTo>
                  <a:pt x="1565" y="115985"/>
                </a:lnTo>
                <a:lnTo>
                  <a:pt x="1830" y="115504"/>
                </a:lnTo>
                <a:lnTo>
                  <a:pt x="2022" y="115113"/>
                </a:lnTo>
                <a:lnTo>
                  <a:pt x="2118" y="114892"/>
                </a:lnTo>
                <a:lnTo>
                  <a:pt x="2142" y="114806"/>
                </a:lnTo>
                <a:lnTo>
                  <a:pt x="2142" y="114764"/>
                </a:lnTo>
                <a:close/>
                <a:moveTo>
                  <a:pt x="101206" y="117642"/>
                </a:moveTo>
                <a:lnTo>
                  <a:pt x="101206" y="117642"/>
                </a:lnTo>
                <a:lnTo>
                  <a:pt x="101206" y="117642"/>
                </a:lnTo>
                <a:close/>
                <a:moveTo>
                  <a:pt x="7339" y="115809"/>
                </a:moveTo>
                <a:lnTo>
                  <a:pt x="7316" y="115853"/>
                </a:lnTo>
                <a:lnTo>
                  <a:pt x="6954" y="116247"/>
                </a:lnTo>
                <a:lnTo>
                  <a:pt x="6666" y="116639"/>
                </a:lnTo>
                <a:lnTo>
                  <a:pt x="6378" y="117075"/>
                </a:lnTo>
                <a:lnTo>
                  <a:pt x="6088" y="117513"/>
                </a:lnTo>
                <a:lnTo>
                  <a:pt x="5872" y="117949"/>
                </a:lnTo>
                <a:lnTo>
                  <a:pt x="5800" y="118167"/>
                </a:lnTo>
                <a:lnTo>
                  <a:pt x="5751" y="118340"/>
                </a:lnTo>
                <a:lnTo>
                  <a:pt x="5775" y="118471"/>
                </a:lnTo>
                <a:lnTo>
                  <a:pt x="5823" y="118603"/>
                </a:lnTo>
                <a:lnTo>
                  <a:pt x="5920" y="118603"/>
                </a:lnTo>
                <a:lnTo>
                  <a:pt x="6040" y="118516"/>
                </a:lnTo>
                <a:lnTo>
                  <a:pt x="6185" y="118298"/>
                </a:lnTo>
                <a:lnTo>
                  <a:pt x="6328" y="118035"/>
                </a:lnTo>
                <a:lnTo>
                  <a:pt x="6618" y="117513"/>
                </a:lnTo>
                <a:lnTo>
                  <a:pt x="6761" y="117164"/>
                </a:lnTo>
                <a:lnTo>
                  <a:pt x="7171" y="116376"/>
                </a:lnTo>
                <a:lnTo>
                  <a:pt x="7339" y="115940"/>
                </a:lnTo>
                <a:lnTo>
                  <a:pt x="7364" y="115853"/>
                </a:lnTo>
                <a:lnTo>
                  <a:pt x="7339" y="115809"/>
                </a:lnTo>
                <a:close/>
                <a:moveTo>
                  <a:pt x="15713" y="115898"/>
                </a:moveTo>
                <a:lnTo>
                  <a:pt x="15640" y="116027"/>
                </a:lnTo>
                <a:lnTo>
                  <a:pt x="14871" y="117382"/>
                </a:lnTo>
                <a:lnTo>
                  <a:pt x="14414" y="118253"/>
                </a:lnTo>
                <a:lnTo>
                  <a:pt x="14269" y="118558"/>
                </a:lnTo>
                <a:lnTo>
                  <a:pt x="14221" y="118647"/>
                </a:lnTo>
                <a:lnTo>
                  <a:pt x="14221" y="118689"/>
                </a:lnTo>
                <a:lnTo>
                  <a:pt x="14269" y="118776"/>
                </a:lnTo>
                <a:lnTo>
                  <a:pt x="14366" y="118776"/>
                </a:lnTo>
                <a:lnTo>
                  <a:pt x="14438" y="118734"/>
                </a:lnTo>
                <a:lnTo>
                  <a:pt x="14606" y="118558"/>
                </a:lnTo>
                <a:lnTo>
                  <a:pt x="14799" y="118340"/>
                </a:lnTo>
                <a:lnTo>
                  <a:pt x="15112" y="117817"/>
                </a:lnTo>
                <a:lnTo>
                  <a:pt x="15304" y="117513"/>
                </a:lnTo>
                <a:lnTo>
                  <a:pt x="15545" y="117075"/>
                </a:lnTo>
                <a:lnTo>
                  <a:pt x="15665" y="116814"/>
                </a:lnTo>
                <a:lnTo>
                  <a:pt x="15689" y="116683"/>
                </a:lnTo>
                <a:lnTo>
                  <a:pt x="15713" y="116552"/>
                </a:lnTo>
                <a:lnTo>
                  <a:pt x="15737" y="116465"/>
                </a:lnTo>
                <a:lnTo>
                  <a:pt x="15785" y="116158"/>
                </a:lnTo>
                <a:lnTo>
                  <a:pt x="15785" y="115985"/>
                </a:lnTo>
                <a:lnTo>
                  <a:pt x="15762" y="115898"/>
                </a:lnTo>
                <a:close/>
                <a:moveTo>
                  <a:pt x="50796" y="116203"/>
                </a:moveTo>
                <a:lnTo>
                  <a:pt x="50748" y="116289"/>
                </a:lnTo>
                <a:lnTo>
                  <a:pt x="50555" y="116596"/>
                </a:lnTo>
                <a:lnTo>
                  <a:pt x="50027" y="117292"/>
                </a:lnTo>
                <a:lnTo>
                  <a:pt x="49737" y="117686"/>
                </a:lnTo>
                <a:lnTo>
                  <a:pt x="49521" y="118035"/>
                </a:lnTo>
                <a:lnTo>
                  <a:pt x="49424" y="118209"/>
                </a:lnTo>
                <a:lnTo>
                  <a:pt x="49376" y="118385"/>
                </a:lnTo>
                <a:lnTo>
                  <a:pt x="49329" y="118516"/>
                </a:lnTo>
                <a:lnTo>
                  <a:pt x="49329" y="118689"/>
                </a:lnTo>
                <a:lnTo>
                  <a:pt x="49376" y="118821"/>
                </a:lnTo>
                <a:lnTo>
                  <a:pt x="49449" y="118907"/>
                </a:lnTo>
                <a:lnTo>
                  <a:pt x="49521" y="118907"/>
                </a:lnTo>
                <a:lnTo>
                  <a:pt x="49617" y="118821"/>
                </a:lnTo>
                <a:lnTo>
                  <a:pt x="49737" y="118647"/>
                </a:lnTo>
                <a:lnTo>
                  <a:pt x="49857" y="118427"/>
                </a:lnTo>
                <a:lnTo>
                  <a:pt x="50122" y="117904"/>
                </a:lnTo>
                <a:lnTo>
                  <a:pt x="50387" y="117337"/>
                </a:lnTo>
                <a:lnTo>
                  <a:pt x="50604" y="116770"/>
                </a:lnTo>
                <a:lnTo>
                  <a:pt x="50772" y="116289"/>
                </a:lnTo>
                <a:lnTo>
                  <a:pt x="50796" y="116203"/>
                </a:lnTo>
                <a:close/>
                <a:moveTo>
                  <a:pt x="108329" y="116158"/>
                </a:moveTo>
                <a:lnTo>
                  <a:pt x="108257" y="116289"/>
                </a:lnTo>
                <a:lnTo>
                  <a:pt x="108064" y="116596"/>
                </a:lnTo>
                <a:lnTo>
                  <a:pt x="107535" y="117292"/>
                </a:lnTo>
                <a:lnTo>
                  <a:pt x="107270" y="117686"/>
                </a:lnTo>
                <a:lnTo>
                  <a:pt x="107030" y="118035"/>
                </a:lnTo>
                <a:lnTo>
                  <a:pt x="106958" y="118209"/>
                </a:lnTo>
                <a:lnTo>
                  <a:pt x="106885" y="118385"/>
                </a:lnTo>
                <a:lnTo>
                  <a:pt x="106862" y="118516"/>
                </a:lnTo>
                <a:lnTo>
                  <a:pt x="106862" y="118689"/>
                </a:lnTo>
                <a:lnTo>
                  <a:pt x="106885" y="118821"/>
                </a:lnTo>
                <a:lnTo>
                  <a:pt x="106958" y="118907"/>
                </a:lnTo>
                <a:lnTo>
                  <a:pt x="107053" y="118907"/>
                </a:lnTo>
                <a:lnTo>
                  <a:pt x="107150" y="118821"/>
                </a:lnTo>
                <a:lnTo>
                  <a:pt x="107246" y="118647"/>
                </a:lnTo>
                <a:lnTo>
                  <a:pt x="107391" y="118427"/>
                </a:lnTo>
                <a:lnTo>
                  <a:pt x="107631" y="117904"/>
                </a:lnTo>
                <a:lnTo>
                  <a:pt x="107896" y="117337"/>
                </a:lnTo>
                <a:lnTo>
                  <a:pt x="108136" y="116770"/>
                </a:lnTo>
                <a:lnTo>
                  <a:pt x="108281" y="116289"/>
                </a:lnTo>
                <a:lnTo>
                  <a:pt x="108329" y="116158"/>
                </a:lnTo>
                <a:close/>
                <a:moveTo>
                  <a:pt x="68843" y="116421"/>
                </a:moveTo>
                <a:lnTo>
                  <a:pt x="68530" y="116988"/>
                </a:lnTo>
                <a:lnTo>
                  <a:pt x="68313" y="117382"/>
                </a:lnTo>
                <a:lnTo>
                  <a:pt x="68097" y="117817"/>
                </a:lnTo>
                <a:lnTo>
                  <a:pt x="67905" y="118253"/>
                </a:lnTo>
                <a:lnTo>
                  <a:pt x="67857" y="118427"/>
                </a:lnTo>
                <a:lnTo>
                  <a:pt x="67808" y="118603"/>
                </a:lnTo>
                <a:lnTo>
                  <a:pt x="67784" y="118734"/>
                </a:lnTo>
                <a:lnTo>
                  <a:pt x="67808" y="118865"/>
                </a:lnTo>
                <a:lnTo>
                  <a:pt x="67880" y="118907"/>
                </a:lnTo>
                <a:lnTo>
                  <a:pt x="67977" y="118952"/>
                </a:lnTo>
                <a:lnTo>
                  <a:pt x="68097" y="118952"/>
                </a:lnTo>
                <a:lnTo>
                  <a:pt x="68193" y="118865"/>
                </a:lnTo>
                <a:lnTo>
                  <a:pt x="68313" y="118776"/>
                </a:lnTo>
                <a:lnTo>
                  <a:pt x="68385" y="118603"/>
                </a:lnTo>
                <a:lnTo>
                  <a:pt x="68458" y="118427"/>
                </a:lnTo>
                <a:lnTo>
                  <a:pt x="68530" y="118209"/>
                </a:lnTo>
                <a:lnTo>
                  <a:pt x="68626" y="117773"/>
                </a:lnTo>
                <a:lnTo>
                  <a:pt x="68698" y="117337"/>
                </a:lnTo>
                <a:lnTo>
                  <a:pt x="68771" y="116901"/>
                </a:lnTo>
                <a:lnTo>
                  <a:pt x="68795" y="116596"/>
                </a:lnTo>
                <a:lnTo>
                  <a:pt x="68843" y="116421"/>
                </a:lnTo>
                <a:close/>
                <a:moveTo>
                  <a:pt x="24015" y="115898"/>
                </a:moveTo>
                <a:lnTo>
                  <a:pt x="23750" y="116421"/>
                </a:lnTo>
                <a:lnTo>
                  <a:pt x="23293" y="117382"/>
                </a:lnTo>
                <a:lnTo>
                  <a:pt x="23076" y="117904"/>
                </a:lnTo>
                <a:lnTo>
                  <a:pt x="22908" y="118340"/>
                </a:lnTo>
                <a:lnTo>
                  <a:pt x="22835" y="118558"/>
                </a:lnTo>
                <a:lnTo>
                  <a:pt x="22812" y="118734"/>
                </a:lnTo>
                <a:lnTo>
                  <a:pt x="22812" y="118865"/>
                </a:lnTo>
                <a:lnTo>
                  <a:pt x="22835" y="118952"/>
                </a:lnTo>
                <a:lnTo>
                  <a:pt x="22908" y="118996"/>
                </a:lnTo>
                <a:lnTo>
                  <a:pt x="22980" y="118952"/>
                </a:lnTo>
                <a:lnTo>
                  <a:pt x="23052" y="118821"/>
                </a:lnTo>
                <a:lnTo>
                  <a:pt x="23148" y="118689"/>
                </a:lnTo>
                <a:lnTo>
                  <a:pt x="23341" y="118209"/>
                </a:lnTo>
                <a:lnTo>
                  <a:pt x="23533" y="117642"/>
                </a:lnTo>
                <a:lnTo>
                  <a:pt x="23846" y="116465"/>
                </a:lnTo>
                <a:lnTo>
                  <a:pt x="24015" y="115898"/>
                </a:lnTo>
                <a:close/>
                <a:moveTo>
                  <a:pt x="25651" y="115460"/>
                </a:moveTo>
                <a:lnTo>
                  <a:pt x="25602" y="115504"/>
                </a:lnTo>
                <a:lnTo>
                  <a:pt x="25194" y="116071"/>
                </a:lnTo>
                <a:lnTo>
                  <a:pt x="24881" y="116552"/>
                </a:lnTo>
                <a:lnTo>
                  <a:pt x="24568" y="117075"/>
                </a:lnTo>
                <a:lnTo>
                  <a:pt x="24279" y="117642"/>
                </a:lnTo>
                <a:lnTo>
                  <a:pt x="24039" y="118167"/>
                </a:lnTo>
                <a:lnTo>
                  <a:pt x="23966" y="118385"/>
                </a:lnTo>
                <a:lnTo>
                  <a:pt x="23918" y="118603"/>
                </a:lnTo>
                <a:lnTo>
                  <a:pt x="23918" y="118776"/>
                </a:lnTo>
                <a:lnTo>
                  <a:pt x="23943" y="118907"/>
                </a:lnTo>
                <a:lnTo>
                  <a:pt x="23991" y="118952"/>
                </a:lnTo>
                <a:lnTo>
                  <a:pt x="24039" y="118996"/>
                </a:lnTo>
                <a:lnTo>
                  <a:pt x="24086" y="118952"/>
                </a:lnTo>
                <a:lnTo>
                  <a:pt x="24159" y="118907"/>
                </a:lnTo>
                <a:lnTo>
                  <a:pt x="24303" y="118689"/>
                </a:lnTo>
                <a:lnTo>
                  <a:pt x="24448" y="118427"/>
                </a:lnTo>
                <a:lnTo>
                  <a:pt x="24712" y="117860"/>
                </a:lnTo>
                <a:lnTo>
                  <a:pt x="24881" y="117468"/>
                </a:lnTo>
                <a:lnTo>
                  <a:pt x="25074" y="117032"/>
                </a:lnTo>
                <a:lnTo>
                  <a:pt x="25387" y="116289"/>
                </a:lnTo>
                <a:lnTo>
                  <a:pt x="25627" y="115635"/>
                </a:lnTo>
                <a:lnTo>
                  <a:pt x="25651" y="115460"/>
                </a:lnTo>
                <a:close/>
                <a:moveTo>
                  <a:pt x="28419" y="115722"/>
                </a:moveTo>
                <a:lnTo>
                  <a:pt x="28369" y="115767"/>
                </a:lnTo>
                <a:lnTo>
                  <a:pt x="28322" y="115898"/>
                </a:lnTo>
                <a:lnTo>
                  <a:pt x="28033" y="116421"/>
                </a:lnTo>
                <a:lnTo>
                  <a:pt x="27504" y="117382"/>
                </a:lnTo>
                <a:lnTo>
                  <a:pt x="26998" y="118340"/>
                </a:lnTo>
                <a:lnTo>
                  <a:pt x="26853" y="118647"/>
                </a:lnTo>
                <a:lnTo>
                  <a:pt x="26782" y="118776"/>
                </a:lnTo>
                <a:lnTo>
                  <a:pt x="26830" y="118907"/>
                </a:lnTo>
                <a:lnTo>
                  <a:pt x="26878" y="118952"/>
                </a:lnTo>
                <a:lnTo>
                  <a:pt x="26950" y="118996"/>
                </a:lnTo>
                <a:lnTo>
                  <a:pt x="27023" y="118952"/>
                </a:lnTo>
                <a:lnTo>
                  <a:pt x="27215" y="118821"/>
                </a:lnTo>
                <a:lnTo>
                  <a:pt x="27431" y="118558"/>
                </a:lnTo>
                <a:lnTo>
                  <a:pt x="27624" y="118298"/>
                </a:lnTo>
                <a:lnTo>
                  <a:pt x="27793" y="118035"/>
                </a:lnTo>
                <a:lnTo>
                  <a:pt x="28009" y="117686"/>
                </a:lnTo>
                <a:lnTo>
                  <a:pt x="28226" y="117206"/>
                </a:lnTo>
                <a:lnTo>
                  <a:pt x="28322" y="116901"/>
                </a:lnTo>
                <a:lnTo>
                  <a:pt x="28369" y="116697"/>
                </a:lnTo>
                <a:lnTo>
                  <a:pt x="28369" y="116683"/>
                </a:lnTo>
                <a:lnTo>
                  <a:pt x="28442" y="116247"/>
                </a:lnTo>
                <a:lnTo>
                  <a:pt x="28442" y="115985"/>
                </a:lnTo>
                <a:lnTo>
                  <a:pt x="28442" y="115767"/>
                </a:lnTo>
                <a:lnTo>
                  <a:pt x="28442" y="115722"/>
                </a:lnTo>
                <a:close/>
                <a:moveTo>
                  <a:pt x="81524" y="115898"/>
                </a:moveTo>
                <a:lnTo>
                  <a:pt x="81259" y="116421"/>
                </a:lnTo>
                <a:lnTo>
                  <a:pt x="80802" y="117382"/>
                </a:lnTo>
                <a:lnTo>
                  <a:pt x="80586" y="117904"/>
                </a:lnTo>
                <a:lnTo>
                  <a:pt x="80417" y="118340"/>
                </a:lnTo>
                <a:lnTo>
                  <a:pt x="80369" y="118558"/>
                </a:lnTo>
                <a:lnTo>
                  <a:pt x="80321" y="118734"/>
                </a:lnTo>
                <a:lnTo>
                  <a:pt x="80321" y="118865"/>
                </a:lnTo>
                <a:lnTo>
                  <a:pt x="80344" y="118952"/>
                </a:lnTo>
                <a:lnTo>
                  <a:pt x="80417" y="118996"/>
                </a:lnTo>
                <a:lnTo>
                  <a:pt x="80489" y="118952"/>
                </a:lnTo>
                <a:lnTo>
                  <a:pt x="80561" y="118821"/>
                </a:lnTo>
                <a:lnTo>
                  <a:pt x="80657" y="118689"/>
                </a:lnTo>
                <a:lnTo>
                  <a:pt x="80849" y="118209"/>
                </a:lnTo>
                <a:lnTo>
                  <a:pt x="81042" y="117642"/>
                </a:lnTo>
                <a:lnTo>
                  <a:pt x="81379" y="116465"/>
                </a:lnTo>
                <a:lnTo>
                  <a:pt x="81524" y="115898"/>
                </a:lnTo>
                <a:close/>
                <a:moveTo>
                  <a:pt x="83160" y="115460"/>
                </a:moveTo>
                <a:lnTo>
                  <a:pt x="83113" y="115504"/>
                </a:lnTo>
                <a:lnTo>
                  <a:pt x="82703" y="116071"/>
                </a:lnTo>
                <a:lnTo>
                  <a:pt x="82415" y="116552"/>
                </a:lnTo>
                <a:lnTo>
                  <a:pt x="82077" y="117075"/>
                </a:lnTo>
                <a:lnTo>
                  <a:pt x="81789" y="117642"/>
                </a:lnTo>
                <a:lnTo>
                  <a:pt x="81547" y="118167"/>
                </a:lnTo>
                <a:lnTo>
                  <a:pt x="81475" y="118385"/>
                </a:lnTo>
                <a:lnTo>
                  <a:pt x="81427" y="118603"/>
                </a:lnTo>
                <a:lnTo>
                  <a:pt x="81427" y="118776"/>
                </a:lnTo>
                <a:lnTo>
                  <a:pt x="81452" y="118907"/>
                </a:lnTo>
                <a:lnTo>
                  <a:pt x="81500" y="118952"/>
                </a:lnTo>
                <a:lnTo>
                  <a:pt x="81547" y="118996"/>
                </a:lnTo>
                <a:lnTo>
                  <a:pt x="81620" y="118952"/>
                </a:lnTo>
                <a:lnTo>
                  <a:pt x="81668" y="118907"/>
                </a:lnTo>
                <a:lnTo>
                  <a:pt x="81812" y="118689"/>
                </a:lnTo>
                <a:lnTo>
                  <a:pt x="81957" y="118427"/>
                </a:lnTo>
                <a:lnTo>
                  <a:pt x="82245" y="117860"/>
                </a:lnTo>
                <a:lnTo>
                  <a:pt x="82390" y="117468"/>
                </a:lnTo>
                <a:lnTo>
                  <a:pt x="82607" y="117032"/>
                </a:lnTo>
                <a:lnTo>
                  <a:pt x="82920" y="116289"/>
                </a:lnTo>
                <a:lnTo>
                  <a:pt x="83136" y="115635"/>
                </a:lnTo>
                <a:lnTo>
                  <a:pt x="83184" y="115460"/>
                </a:lnTo>
                <a:close/>
                <a:moveTo>
                  <a:pt x="85927" y="115722"/>
                </a:moveTo>
                <a:lnTo>
                  <a:pt x="85880" y="115767"/>
                </a:lnTo>
                <a:lnTo>
                  <a:pt x="85830" y="115898"/>
                </a:lnTo>
                <a:lnTo>
                  <a:pt x="85542" y="116421"/>
                </a:lnTo>
                <a:lnTo>
                  <a:pt x="85012" y="117382"/>
                </a:lnTo>
                <a:lnTo>
                  <a:pt x="84532" y="118340"/>
                </a:lnTo>
                <a:lnTo>
                  <a:pt x="84364" y="118647"/>
                </a:lnTo>
                <a:lnTo>
                  <a:pt x="84314" y="118776"/>
                </a:lnTo>
                <a:lnTo>
                  <a:pt x="84339" y="118907"/>
                </a:lnTo>
                <a:lnTo>
                  <a:pt x="84387" y="118952"/>
                </a:lnTo>
                <a:lnTo>
                  <a:pt x="84459" y="118996"/>
                </a:lnTo>
                <a:lnTo>
                  <a:pt x="84556" y="118952"/>
                </a:lnTo>
                <a:lnTo>
                  <a:pt x="84724" y="118821"/>
                </a:lnTo>
                <a:lnTo>
                  <a:pt x="84941" y="118558"/>
                </a:lnTo>
                <a:lnTo>
                  <a:pt x="85133" y="118298"/>
                </a:lnTo>
                <a:lnTo>
                  <a:pt x="85325" y="118035"/>
                </a:lnTo>
                <a:lnTo>
                  <a:pt x="85518" y="117686"/>
                </a:lnTo>
                <a:lnTo>
                  <a:pt x="85735" y="117206"/>
                </a:lnTo>
                <a:lnTo>
                  <a:pt x="85830" y="116901"/>
                </a:lnTo>
                <a:lnTo>
                  <a:pt x="85903" y="116596"/>
                </a:lnTo>
                <a:lnTo>
                  <a:pt x="85880" y="116725"/>
                </a:lnTo>
                <a:lnTo>
                  <a:pt x="85903" y="116683"/>
                </a:lnTo>
                <a:lnTo>
                  <a:pt x="85951" y="116247"/>
                </a:lnTo>
                <a:lnTo>
                  <a:pt x="85975" y="115985"/>
                </a:lnTo>
                <a:lnTo>
                  <a:pt x="85951" y="115767"/>
                </a:lnTo>
                <a:lnTo>
                  <a:pt x="85951" y="115722"/>
                </a:lnTo>
                <a:close/>
                <a:moveTo>
                  <a:pt x="5992" y="115853"/>
                </a:moveTo>
                <a:lnTo>
                  <a:pt x="5968" y="115898"/>
                </a:lnTo>
                <a:lnTo>
                  <a:pt x="5607" y="116421"/>
                </a:lnTo>
                <a:lnTo>
                  <a:pt x="5030" y="117292"/>
                </a:lnTo>
                <a:lnTo>
                  <a:pt x="4717" y="117773"/>
                </a:lnTo>
                <a:lnTo>
                  <a:pt x="4476" y="118253"/>
                </a:lnTo>
                <a:lnTo>
                  <a:pt x="4332" y="118603"/>
                </a:lnTo>
                <a:lnTo>
                  <a:pt x="4307" y="118776"/>
                </a:lnTo>
                <a:lnTo>
                  <a:pt x="4307" y="118865"/>
                </a:lnTo>
                <a:lnTo>
                  <a:pt x="4332" y="118952"/>
                </a:lnTo>
                <a:lnTo>
                  <a:pt x="4356" y="118996"/>
                </a:lnTo>
                <a:lnTo>
                  <a:pt x="4404" y="119039"/>
                </a:lnTo>
                <a:lnTo>
                  <a:pt x="4452" y="119039"/>
                </a:lnTo>
                <a:lnTo>
                  <a:pt x="4572" y="118952"/>
                </a:lnTo>
                <a:lnTo>
                  <a:pt x="4717" y="118776"/>
                </a:lnTo>
                <a:lnTo>
                  <a:pt x="4862" y="118558"/>
                </a:lnTo>
                <a:lnTo>
                  <a:pt x="5005" y="118253"/>
                </a:lnTo>
                <a:lnTo>
                  <a:pt x="5318" y="117600"/>
                </a:lnTo>
                <a:lnTo>
                  <a:pt x="5631" y="116943"/>
                </a:lnTo>
                <a:lnTo>
                  <a:pt x="5848" y="116334"/>
                </a:lnTo>
                <a:lnTo>
                  <a:pt x="5992" y="115940"/>
                </a:lnTo>
                <a:lnTo>
                  <a:pt x="5992" y="115853"/>
                </a:lnTo>
                <a:close/>
                <a:moveTo>
                  <a:pt x="9024" y="116203"/>
                </a:moveTo>
                <a:lnTo>
                  <a:pt x="8928" y="116376"/>
                </a:lnTo>
                <a:lnTo>
                  <a:pt x="8663" y="116683"/>
                </a:lnTo>
                <a:lnTo>
                  <a:pt x="7941" y="117555"/>
                </a:lnTo>
                <a:lnTo>
                  <a:pt x="7267" y="118385"/>
                </a:lnTo>
                <a:lnTo>
                  <a:pt x="7051" y="118689"/>
                </a:lnTo>
                <a:lnTo>
                  <a:pt x="7003" y="118776"/>
                </a:lnTo>
                <a:lnTo>
                  <a:pt x="6979" y="118865"/>
                </a:lnTo>
                <a:lnTo>
                  <a:pt x="7074" y="118996"/>
                </a:lnTo>
                <a:lnTo>
                  <a:pt x="7171" y="119039"/>
                </a:lnTo>
                <a:lnTo>
                  <a:pt x="7291" y="118996"/>
                </a:lnTo>
                <a:lnTo>
                  <a:pt x="7436" y="118865"/>
                </a:lnTo>
                <a:lnTo>
                  <a:pt x="7580" y="118734"/>
                </a:lnTo>
                <a:lnTo>
                  <a:pt x="7749" y="118516"/>
                </a:lnTo>
                <a:lnTo>
                  <a:pt x="8085" y="118035"/>
                </a:lnTo>
                <a:lnTo>
                  <a:pt x="8422" y="117468"/>
                </a:lnTo>
                <a:lnTo>
                  <a:pt x="8710" y="116943"/>
                </a:lnTo>
                <a:lnTo>
                  <a:pt x="8928" y="116465"/>
                </a:lnTo>
                <a:lnTo>
                  <a:pt x="9024" y="116203"/>
                </a:lnTo>
                <a:close/>
                <a:moveTo>
                  <a:pt x="71730" y="116465"/>
                </a:moveTo>
                <a:lnTo>
                  <a:pt x="71682" y="116507"/>
                </a:lnTo>
                <a:lnTo>
                  <a:pt x="71394" y="116901"/>
                </a:lnTo>
                <a:lnTo>
                  <a:pt x="70937" y="117686"/>
                </a:lnTo>
                <a:lnTo>
                  <a:pt x="70719" y="118080"/>
                </a:lnTo>
                <a:lnTo>
                  <a:pt x="70551" y="118471"/>
                </a:lnTo>
                <a:lnTo>
                  <a:pt x="70479" y="118647"/>
                </a:lnTo>
                <a:lnTo>
                  <a:pt x="70455" y="118821"/>
                </a:lnTo>
                <a:lnTo>
                  <a:pt x="70431" y="118952"/>
                </a:lnTo>
                <a:lnTo>
                  <a:pt x="70455" y="119039"/>
                </a:lnTo>
                <a:lnTo>
                  <a:pt x="70504" y="119083"/>
                </a:lnTo>
                <a:lnTo>
                  <a:pt x="70551" y="119083"/>
                </a:lnTo>
                <a:lnTo>
                  <a:pt x="70672" y="118996"/>
                </a:lnTo>
                <a:lnTo>
                  <a:pt x="70792" y="118821"/>
                </a:lnTo>
                <a:lnTo>
                  <a:pt x="70937" y="118603"/>
                </a:lnTo>
                <a:lnTo>
                  <a:pt x="71202" y="118080"/>
                </a:lnTo>
                <a:lnTo>
                  <a:pt x="71345" y="117817"/>
                </a:lnTo>
                <a:lnTo>
                  <a:pt x="71465" y="117513"/>
                </a:lnTo>
                <a:lnTo>
                  <a:pt x="71635" y="116988"/>
                </a:lnTo>
                <a:lnTo>
                  <a:pt x="71707" y="116770"/>
                </a:lnTo>
                <a:lnTo>
                  <a:pt x="71755" y="116552"/>
                </a:lnTo>
                <a:lnTo>
                  <a:pt x="71755" y="116507"/>
                </a:lnTo>
                <a:lnTo>
                  <a:pt x="71755" y="116465"/>
                </a:lnTo>
                <a:close/>
                <a:moveTo>
                  <a:pt x="11647" y="115722"/>
                </a:moveTo>
                <a:lnTo>
                  <a:pt x="11454" y="115898"/>
                </a:lnTo>
                <a:lnTo>
                  <a:pt x="11166" y="116247"/>
                </a:lnTo>
                <a:lnTo>
                  <a:pt x="10829" y="116683"/>
                </a:lnTo>
                <a:lnTo>
                  <a:pt x="10468" y="117250"/>
                </a:lnTo>
                <a:lnTo>
                  <a:pt x="10131" y="117773"/>
                </a:lnTo>
                <a:lnTo>
                  <a:pt x="10011" y="118035"/>
                </a:lnTo>
                <a:lnTo>
                  <a:pt x="9914" y="118298"/>
                </a:lnTo>
                <a:lnTo>
                  <a:pt x="9843" y="118558"/>
                </a:lnTo>
                <a:lnTo>
                  <a:pt x="9843" y="118776"/>
                </a:lnTo>
                <a:lnTo>
                  <a:pt x="9866" y="118952"/>
                </a:lnTo>
                <a:lnTo>
                  <a:pt x="9938" y="119125"/>
                </a:lnTo>
                <a:lnTo>
                  <a:pt x="9986" y="119083"/>
                </a:lnTo>
                <a:lnTo>
                  <a:pt x="10058" y="118996"/>
                </a:lnTo>
                <a:lnTo>
                  <a:pt x="10251" y="118647"/>
                </a:lnTo>
                <a:lnTo>
                  <a:pt x="10852" y="117468"/>
                </a:lnTo>
                <a:lnTo>
                  <a:pt x="11406" y="116289"/>
                </a:lnTo>
                <a:lnTo>
                  <a:pt x="11647" y="115722"/>
                </a:lnTo>
                <a:close/>
                <a:moveTo>
                  <a:pt x="17253" y="115680"/>
                </a:moveTo>
                <a:lnTo>
                  <a:pt x="17181" y="115767"/>
                </a:lnTo>
                <a:lnTo>
                  <a:pt x="16868" y="116334"/>
                </a:lnTo>
                <a:lnTo>
                  <a:pt x="16267" y="117424"/>
                </a:lnTo>
                <a:lnTo>
                  <a:pt x="15978" y="117991"/>
                </a:lnTo>
                <a:lnTo>
                  <a:pt x="15737" y="118471"/>
                </a:lnTo>
                <a:lnTo>
                  <a:pt x="15593" y="118865"/>
                </a:lnTo>
                <a:lnTo>
                  <a:pt x="15545" y="118996"/>
                </a:lnTo>
                <a:lnTo>
                  <a:pt x="15569" y="119083"/>
                </a:lnTo>
                <a:lnTo>
                  <a:pt x="15617" y="119125"/>
                </a:lnTo>
                <a:lnTo>
                  <a:pt x="15665" y="119125"/>
                </a:lnTo>
                <a:lnTo>
                  <a:pt x="15737" y="119083"/>
                </a:lnTo>
                <a:lnTo>
                  <a:pt x="15810" y="118996"/>
                </a:lnTo>
                <a:lnTo>
                  <a:pt x="16002" y="118734"/>
                </a:lnTo>
                <a:lnTo>
                  <a:pt x="16170" y="118427"/>
                </a:lnTo>
                <a:lnTo>
                  <a:pt x="16508" y="117773"/>
                </a:lnTo>
                <a:lnTo>
                  <a:pt x="16700" y="117382"/>
                </a:lnTo>
                <a:lnTo>
                  <a:pt x="16964" y="116814"/>
                </a:lnTo>
                <a:lnTo>
                  <a:pt x="17109" y="116552"/>
                </a:lnTo>
                <a:lnTo>
                  <a:pt x="17181" y="116247"/>
                </a:lnTo>
                <a:lnTo>
                  <a:pt x="17181" y="116289"/>
                </a:lnTo>
                <a:lnTo>
                  <a:pt x="17206" y="116247"/>
                </a:lnTo>
                <a:lnTo>
                  <a:pt x="17253" y="115985"/>
                </a:lnTo>
                <a:lnTo>
                  <a:pt x="17278" y="115809"/>
                </a:lnTo>
                <a:lnTo>
                  <a:pt x="17278" y="115680"/>
                </a:lnTo>
                <a:close/>
                <a:moveTo>
                  <a:pt x="22860" y="115940"/>
                </a:moveTo>
                <a:lnTo>
                  <a:pt x="22547" y="116507"/>
                </a:lnTo>
                <a:lnTo>
                  <a:pt x="22234" y="117075"/>
                </a:lnTo>
                <a:lnTo>
                  <a:pt x="21609" y="118080"/>
                </a:lnTo>
                <a:lnTo>
                  <a:pt x="21439" y="118340"/>
                </a:lnTo>
                <a:lnTo>
                  <a:pt x="21224" y="118734"/>
                </a:lnTo>
                <a:lnTo>
                  <a:pt x="21151" y="118907"/>
                </a:lnTo>
                <a:lnTo>
                  <a:pt x="21151" y="118996"/>
                </a:lnTo>
                <a:lnTo>
                  <a:pt x="21151" y="119083"/>
                </a:lnTo>
                <a:lnTo>
                  <a:pt x="21151" y="119125"/>
                </a:lnTo>
                <a:lnTo>
                  <a:pt x="21199" y="119170"/>
                </a:lnTo>
                <a:lnTo>
                  <a:pt x="21344" y="119170"/>
                </a:lnTo>
                <a:lnTo>
                  <a:pt x="21489" y="119083"/>
                </a:lnTo>
                <a:lnTo>
                  <a:pt x="21657" y="118952"/>
                </a:lnTo>
                <a:lnTo>
                  <a:pt x="21801" y="118776"/>
                </a:lnTo>
                <a:lnTo>
                  <a:pt x="21922" y="118516"/>
                </a:lnTo>
                <a:lnTo>
                  <a:pt x="22186" y="118035"/>
                </a:lnTo>
                <a:lnTo>
                  <a:pt x="22379" y="117600"/>
                </a:lnTo>
                <a:lnTo>
                  <a:pt x="22523" y="117206"/>
                </a:lnTo>
                <a:lnTo>
                  <a:pt x="22692" y="116639"/>
                </a:lnTo>
                <a:lnTo>
                  <a:pt x="22812" y="116116"/>
                </a:lnTo>
                <a:lnTo>
                  <a:pt x="22860" y="115940"/>
                </a:lnTo>
                <a:close/>
                <a:moveTo>
                  <a:pt x="38043" y="116507"/>
                </a:moveTo>
                <a:lnTo>
                  <a:pt x="37971" y="116596"/>
                </a:lnTo>
                <a:lnTo>
                  <a:pt x="37754" y="116943"/>
                </a:lnTo>
                <a:lnTo>
                  <a:pt x="37418" y="117513"/>
                </a:lnTo>
                <a:lnTo>
                  <a:pt x="37248" y="117817"/>
                </a:lnTo>
                <a:lnTo>
                  <a:pt x="37033" y="118253"/>
                </a:lnTo>
                <a:lnTo>
                  <a:pt x="36936" y="118471"/>
                </a:lnTo>
                <a:lnTo>
                  <a:pt x="36865" y="118689"/>
                </a:lnTo>
                <a:lnTo>
                  <a:pt x="36865" y="118907"/>
                </a:lnTo>
                <a:lnTo>
                  <a:pt x="36865" y="118996"/>
                </a:lnTo>
                <a:lnTo>
                  <a:pt x="36888" y="119083"/>
                </a:lnTo>
                <a:lnTo>
                  <a:pt x="36936" y="119170"/>
                </a:lnTo>
                <a:lnTo>
                  <a:pt x="37008" y="119125"/>
                </a:lnTo>
                <a:lnTo>
                  <a:pt x="37080" y="119083"/>
                </a:lnTo>
                <a:lnTo>
                  <a:pt x="37177" y="118952"/>
                </a:lnTo>
                <a:lnTo>
                  <a:pt x="37370" y="118558"/>
                </a:lnTo>
                <a:lnTo>
                  <a:pt x="37562" y="118080"/>
                </a:lnTo>
                <a:lnTo>
                  <a:pt x="37754" y="117600"/>
                </a:lnTo>
                <a:lnTo>
                  <a:pt x="37923" y="117119"/>
                </a:lnTo>
                <a:lnTo>
                  <a:pt x="38019" y="116725"/>
                </a:lnTo>
                <a:lnTo>
                  <a:pt x="38068" y="116507"/>
                </a:lnTo>
                <a:close/>
                <a:moveTo>
                  <a:pt x="40978" y="116203"/>
                </a:moveTo>
                <a:lnTo>
                  <a:pt x="40642" y="116683"/>
                </a:lnTo>
                <a:lnTo>
                  <a:pt x="40353" y="117075"/>
                </a:lnTo>
                <a:lnTo>
                  <a:pt x="40065" y="117513"/>
                </a:lnTo>
                <a:lnTo>
                  <a:pt x="39800" y="117991"/>
                </a:lnTo>
                <a:lnTo>
                  <a:pt x="39582" y="118427"/>
                </a:lnTo>
                <a:lnTo>
                  <a:pt x="39535" y="118647"/>
                </a:lnTo>
                <a:lnTo>
                  <a:pt x="39487" y="118821"/>
                </a:lnTo>
                <a:lnTo>
                  <a:pt x="39487" y="118996"/>
                </a:lnTo>
                <a:lnTo>
                  <a:pt x="39511" y="119083"/>
                </a:lnTo>
                <a:lnTo>
                  <a:pt x="39559" y="119170"/>
                </a:lnTo>
                <a:lnTo>
                  <a:pt x="39632" y="119125"/>
                </a:lnTo>
                <a:lnTo>
                  <a:pt x="39727" y="119039"/>
                </a:lnTo>
                <a:lnTo>
                  <a:pt x="39847" y="118865"/>
                </a:lnTo>
                <a:lnTo>
                  <a:pt x="40088" y="118427"/>
                </a:lnTo>
                <a:lnTo>
                  <a:pt x="40329" y="117860"/>
                </a:lnTo>
                <a:lnTo>
                  <a:pt x="40786" y="116725"/>
                </a:lnTo>
                <a:lnTo>
                  <a:pt x="40978" y="116203"/>
                </a:lnTo>
                <a:close/>
                <a:moveTo>
                  <a:pt x="80369" y="115940"/>
                </a:moveTo>
                <a:lnTo>
                  <a:pt x="80080" y="116507"/>
                </a:lnTo>
                <a:lnTo>
                  <a:pt x="79768" y="117075"/>
                </a:lnTo>
                <a:lnTo>
                  <a:pt x="79118" y="118080"/>
                </a:lnTo>
                <a:lnTo>
                  <a:pt x="78950" y="118340"/>
                </a:lnTo>
                <a:lnTo>
                  <a:pt x="78732" y="118734"/>
                </a:lnTo>
                <a:lnTo>
                  <a:pt x="78685" y="118907"/>
                </a:lnTo>
                <a:lnTo>
                  <a:pt x="78660" y="118996"/>
                </a:lnTo>
                <a:lnTo>
                  <a:pt x="78660" y="119083"/>
                </a:lnTo>
                <a:lnTo>
                  <a:pt x="78685" y="119125"/>
                </a:lnTo>
                <a:lnTo>
                  <a:pt x="78708" y="119170"/>
                </a:lnTo>
                <a:lnTo>
                  <a:pt x="78877" y="119170"/>
                </a:lnTo>
                <a:lnTo>
                  <a:pt x="79021" y="119083"/>
                </a:lnTo>
                <a:lnTo>
                  <a:pt x="79165" y="118952"/>
                </a:lnTo>
                <a:lnTo>
                  <a:pt x="79310" y="118776"/>
                </a:lnTo>
                <a:lnTo>
                  <a:pt x="79455" y="118516"/>
                </a:lnTo>
                <a:lnTo>
                  <a:pt x="79695" y="118035"/>
                </a:lnTo>
                <a:lnTo>
                  <a:pt x="79911" y="117600"/>
                </a:lnTo>
                <a:lnTo>
                  <a:pt x="80031" y="117206"/>
                </a:lnTo>
                <a:lnTo>
                  <a:pt x="80201" y="116639"/>
                </a:lnTo>
                <a:lnTo>
                  <a:pt x="80344" y="116116"/>
                </a:lnTo>
                <a:lnTo>
                  <a:pt x="80369" y="115940"/>
                </a:lnTo>
                <a:close/>
                <a:moveTo>
                  <a:pt x="95552" y="116507"/>
                </a:moveTo>
                <a:lnTo>
                  <a:pt x="95480" y="116596"/>
                </a:lnTo>
                <a:lnTo>
                  <a:pt x="95264" y="116943"/>
                </a:lnTo>
                <a:lnTo>
                  <a:pt x="94927" y="117513"/>
                </a:lnTo>
                <a:lnTo>
                  <a:pt x="94759" y="117817"/>
                </a:lnTo>
                <a:lnTo>
                  <a:pt x="94541" y="118253"/>
                </a:lnTo>
                <a:lnTo>
                  <a:pt x="94446" y="118471"/>
                </a:lnTo>
                <a:lnTo>
                  <a:pt x="94397" y="118689"/>
                </a:lnTo>
                <a:lnTo>
                  <a:pt x="94373" y="118907"/>
                </a:lnTo>
                <a:lnTo>
                  <a:pt x="94373" y="118996"/>
                </a:lnTo>
                <a:lnTo>
                  <a:pt x="94421" y="119083"/>
                </a:lnTo>
                <a:lnTo>
                  <a:pt x="94469" y="119170"/>
                </a:lnTo>
                <a:lnTo>
                  <a:pt x="94517" y="119125"/>
                </a:lnTo>
                <a:lnTo>
                  <a:pt x="94614" y="119083"/>
                </a:lnTo>
                <a:lnTo>
                  <a:pt x="94686" y="118952"/>
                </a:lnTo>
                <a:lnTo>
                  <a:pt x="94879" y="118558"/>
                </a:lnTo>
                <a:lnTo>
                  <a:pt x="95071" y="118080"/>
                </a:lnTo>
                <a:lnTo>
                  <a:pt x="95264" y="117600"/>
                </a:lnTo>
                <a:lnTo>
                  <a:pt x="95432" y="117119"/>
                </a:lnTo>
                <a:lnTo>
                  <a:pt x="95528" y="116725"/>
                </a:lnTo>
                <a:lnTo>
                  <a:pt x="95577" y="116507"/>
                </a:lnTo>
                <a:close/>
                <a:moveTo>
                  <a:pt x="98487" y="116203"/>
                </a:moveTo>
                <a:lnTo>
                  <a:pt x="98151" y="116683"/>
                </a:lnTo>
                <a:lnTo>
                  <a:pt x="97886" y="117075"/>
                </a:lnTo>
                <a:lnTo>
                  <a:pt x="97598" y="117513"/>
                </a:lnTo>
                <a:lnTo>
                  <a:pt x="97308" y="117991"/>
                </a:lnTo>
                <a:lnTo>
                  <a:pt x="97116" y="118427"/>
                </a:lnTo>
                <a:lnTo>
                  <a:pt x="97044" y="118647"/>
                </a:lnTo>
                <a:lnTo>
                  <a:pt x="96996" y="118821"/>
                </a:lnTo>
                <a:lnTo>
                  <a:pt x="96996" y="118996"/>
                </a:lnTo>
                <a:lnTo>
                  <a:pt x="97020" y="119083"/>
                </a:lnTo>
                <a:lnTo>
                  <a:pt x="97068" y="119170"/>
                </a:lnTo>
                <a:lnTo>
                  <a:pt x="97164" y="119125"/>
                </a:lnTo>
                <a:lnTo>
                  <a:pt x="97236" y="119039"/>
                </a:lnTo>
                <a:lnTo>
                  <a:pt x="97356" y="118865"/>
                </a:lnTo>
                <a:lnTo>
                  <a:pt x="97598" y="118427"/>
                </a:lnTo>
                <a:lnTo>
                  <a:pt x="97862" y="117860"/>
                </a:lnTo>
                <a:lnTo>
                  <a:pt x="98296" y="116725"/>
                </a:lnTo>
                <a:lnTo>
                  <a:pt x="98487" y="116203"/>
                </a:lnTo>
                <a:close/>
                <a:moveTo>
                  <a:pt x="13163" y="115767"/>
                </a:moveTo>
                <a:lnTo>
                  <a:pt x="12753" y="116376"/>
                </a:lnTo>
                <a:lnTo>
                  <a:pt x="12055" y="117424"/>
                </a:lnTo>
                <a:lnTo>
                  <a:pt x="11695" y="117991"/>
                </a:lnTo>
                <a:lnTo>
                  <a:pt x="11406" y="118471"/>
                </a:lnTo>
                <a:lnTo>
                  <a:pt x="11214" y="118865"/>
                </a:lnTo>
                <a:lnTo>
                  <a:pt x="11166" y="118996"/>
                </a:lnTo>
                <a:lnTo>
                  <a:pt x="11166" y="119083"/>
                </a:lnTo>
                <a:lnTo>
                  <a:pt x="11214" y="119170"/>
                </a:lnTo>
                <a:lnTo>
                  <a:pt x="11262" y="119214"/>
                </a:lnTo>
                <a:lnTo>
                  <a:pt x="11334" y="119214"/>
                </a:lnTo>
                <a:lnTo>
                  <a:pt x="11430" y="119125"/>
                </a:lnTo>
                <a:lnTo>
                  <a:pt x="11622" y="118952"/>
                </a:lnTo>
                <a:lnTo>
                  <a:pt x="11839" y="118647"/>
                </a:lnTo>
                <a:lnTo>
                  <a:pt x="12248" y="118035"/>
                </a:lnTo>
                <a:lnTo>
                  <a:pt x="12489" y="117642"/>
                </a:lnTo>
                <a:lnTo>
                  <a:pt x="12681" y="117164"/>
                </a:lnTo>
                <a:lnTo>
                  <a:pt x="12922" y="116507"/>
                </a:lnTo>
                <a:lnTo>
                  <a:pt x="13115" y="115985"/>
                </a:lnTo>
                <a:lnTo>
                  <a:pt x="13163" y="115767"/>
                </a:lnTo>
                <a:close/>
                <a:moveTo>
                  <a:pt x="21344" y="116027"/>
                </a:moveTo>
                <a:lnTo>
                  <a:pt x="21296" y="116071"/>
                </a:lnTo>
                <a:lnTo>
                  <a:pt x="20983" y="116596"/>
                </a:lnTo>
                <a:lnTo>
                  <a:pt x="20429" y="117513"/>
                </a:lnTo>
                <a:lnTo>
                  <a:pt x="20165" y="118035"/>
                </a:lnTo>
                <a:lnTo>
                  <a:pt x="19973" y="118516"/>
                </a:lnTo>
                <a:lnTo>
                  <a:pt x="19876" y="118689"/>
                </a:lnTo>
                <a:lnTo>
                  <a:pt x="19828" y="118907"/>
                </a:lnTo>
                <a:lnTo>
                  <a:pt x="19803" y="119039"/>
                </a:lnTo>
                <a:lnTo>
                  <a:pt x="19828" y="119125"/>
                </a:lnTo>
                <a:lnTo>
                  <a:pt x="19876" y="119214"/>
                </a:lnTo>
                <a:lnTo>
                  <a:pt x="19996" y="119214"/>
                </a:lnTo>
                <a:lnTo>
                  <a:pt x="20068" y="119170"/>
                </a:lnTo>
                <a:lnTo>
                  <a:pt x="20238" y="118952"/>
                </a:lnTo>
                <a:lnTo>
                  <a:pt x="20406" y="118647"/>
                </a:lnTo>
                <a:lnTo>
                  <a:pt x="20718" y="118035"/>
                </a:lnTo>
                <a:lnTo>
                  <a:pt x="20886" y="117686"/>
                </a:lnTo>
                <a:lnTo>
                  <a:pt x="21031" y="117292"/>
                </a:lnTo>
                <a:lnTo>
                  <a:pt x="21224" y="116683"/>
                </a:lnTo>
                <a:lnTo>
                  <a:pt x="21344" y="116158"/>
                </a:lnTo>
                <a:lnTo>
                  <a:pt x="21344" y="116027"/>
                </a:lnTo>
                <a:close/>
                <a:moveTo>
                  <a:pt x="27046" y="115940"/>
                </a:moveTo>
                <a:lnTo>
                  <a:pt x="26685" y="116465"/>
                </a:lnTo>
                <a:lnTo>
                  <a:pt x="26084" y="117468"/>
                </a:lnTo>
                <a:lnTo>
                  <a:pt x="25772" y="117991"/>
                </a:lnTo>
                <a:lnTo>
                  <a:pt x="25531" y="118471"/>
                </a:lnTo>
                <a:lnTo>
                  <a:pt x="25362" y="118865"/>
                </a:lnTo>
                <a:lnTo>
                  <a:pt x="25339" y="118996"/>
                </a:lnTo>
                <a:lnTo>
                  <a:pt x="25339" y="119083"/>
                </a:lnTo>
                <a:lnTo>
                  <a:pt x="25387" y="119170"/>
                </a:lnTo>
                <a:lnTo>
                  <a:pt x="25434" y="119214"/>
                </a:lnTo>
                <a:lnTo>
                  <a:pt x="25531" y="119214"/>
                </a:lnTo>
                <a:lnTo>
                  <a:pt x="25651" y="119125"/>
                </a:lnTo>
                <a:lnTo>
                  <a:pt x="25772" y="118952"/>
                </a:lnTo>
                <a:lnTo>
                  <a:pt x="25915" y="118734"/>
                </a:lnTo>
                <a:lnTo>
                  <a:pt x="26060" y="118427"/>
                </a:lnTo>
                <a:lnTo>
                  <a:pt x="26373" y="117773"/>
                </a:lnTo>
                <a:lnTo>
                  <a:pt x="26662" y="117119"/>
                </a:lnTo>
                <a:lnTo>
                  <a:pt x="26878" y="116507"/>
                </a:lnTo>
                <a:lnTo>
                  <a:pt x="27023" y="116071"/>
                </a:lnTo>
                <a:lnTo>
                  <a:pt x="27046" y="115940"/>
                </a:lnTo>
                <a:close/>
                <a:moveTo>
                  <a:pt x="42254" y="116596"/>
                </a:moveTo>
                <a:lnTo>
                  <a:pt x="42134" y="116725"/>
                </a:lnTo>
                <a:lnTo>
                  <a:pt x="41917" y="117032"/>
                </a:lnTo>
                <a:lnTo>
                  <a:pt x="41676" y="117468"/>
                </a:lnTo>
                <a:lnTo>
                  <a:pt x="41436" y="117904"/>
                </a:lnTo>
                <a:lnTo>
                  <a:pt x="41243" y="118385"/>
                </a:lnTo>
                <a:lnTo>
                  <a:pt x="41075" y="118776"/>
                </a:lnTo>
                <a:lnTo>
                  <a:pt x="41051" y="118952"/>
                </a:lnTo>
                <a:lnTo>
                  <a:pt x="41027" y="119083"/>
                </a:lnTo>
                <a:lnTo>
                  <a:pt x="41027" y="119170"/>
                </a:lnTo>
                <a:lnTo>
                  <a:pt x="41075" y="119214"/>
                </a:lnTo>
                <a:lnTo>
                  <a:pt x="41195" y="119214"/>
                </a:lnTo>
                <a:lnTo>
                  <a:pt x="41291" y="119170"/>
                </a:lnTo>
                <a:lnTo>
                  <a:pt x="41411" y="119039"/>
                </a:lnTo>
                <a:lnTo>
                  <a:pt x="41533" y="118907"/>
                </a:lnTo>
                <a:lnTo>
                  <a:pt x="41724" y="118471"/>
                </a:lnTo>
                <a:lnTo>
                  <a:pt x="41917" y="117949"/>
                </a:lnTo>
                <a:lnTo>
                  <a:pt x="42086" y="117468"/>
                </a:lnTo>
                <a:lnTo>
                  <a:pt x="42182" y="117032"/>
                </a:lnTo>
                <a:lnTo>
                  <a:pt x="42254" y="116683"/>
                </a:lnTo>
                <a:lnTo>
                  <a:pt x="42254" y="116596"/>
                </a:lnTo>
                <a:close/>
                <a:moveTo>
                  <a:pt x="78853" y="116027"/>
                </a:moveTo>
                <a:lnTo>
                  <a:pt x="78829" y="116071"/>
                </a:lnTo>
                <a:lnTo>
                  <a:pt x="78492" y="116596"/>
                </a:lnTo>
                <a:lnTo>
                  <a:pt x="77962" y="117513"/>
                </a:lnTo>
                <a:lnTo>
                  <a:pt x="77697" y="118035"/>
                </a:lnTo>
                <a:lnTo>
                  <a:pt x="77481" y="118516"/>
                </a:lnTo>
                <a:lnTo>
                  <a:pt x="77409" y="118689"/>
                </a:lnTo>
                <a:lnTo>
                  <a:pt x="77361" y="118907"/>
                </a:lnTo>
                <a:lnTo>
                  <a:pt x="77337" y="119039"/>
                </a:lnTo>
                <a:lnTo>
                  <a:pt x="77337" y="119125"/>
                </a:lnTo>
                <a:lnTo>
                  <a:pt x="77385" y="119214"/>
                </a:lnTo>
                <a:lnTo>
                  <a:pt x="77506" y="119214"/>
                </a:lnTo>
                <a:lnTo>
                  <a:pt x="77577" y="119170"/>
                </a:lnTo>
                <a:lnTo>
                  <a:pt x="77746" y="118952"/>
                </a:lnTo>
                <a:lnTo>
                  <a:pt x="77914" y="118647"/>
                </a:lnTo>
                <a:lnTo>
                  <a:pt x="78252" y="118035"/>
                </a:lnTo>
                <a:lnTo>
                  <a:pt x="78395" y="117686"/>
                </a:lnTo>
                <a:lnTo>
                  <a:pt x="78540" y="117292"/>
                </a:lnTo>
                <a:lnTo>
                  <a:pt x="78732" y="116683"/>
                </a:lnTo>
                <a:lnTo>
                  <a:pt x="78853" y="116158"/>
                </a:lnTo>
                <a:lnTo>
                  <a:pt x="78877" y="116027"/>
                </a:lnTo>
                <a:close/>
                <a:moveTo>
                  <a:pt x="84579" y="115940"/>
                </a:moveTo>
                <a:lnTo>
                  <a:pt x="84219" y="116465"/>
                </a:lnTo>
                <a:lnTo>
                  <a:pt x="83593" y="117468"/>
                </a:lnTo>
                <a:lnTo>
                  <a:pt x="83304" y="117991"/>
                </a:lnTo>
                <a:lnTo>
                  <a:pt x="83040" y="118471"/>
                </a:lnTo>
                <a:lnTo>
                  <a:pt x="82895" y="118865"/>
                </a:lnTo>
                <a:lnTo>
                  <a:pt x="82848" y="118996"/>
                </a:lnTo>
                <a:lnTo>
                  <a:pt x="82871" y="119083"/>
                </a:lnTo>
                <a:lnTo>
                  <a:pt x="82895" y="119170"/>
                </a:lnTo>
                <a:lnTo>
                  <a:pt x="82943" y="119214"/>
                </a:lnTo>
                <a:lnTo>
                  <a:pt x="83040" y="119214"/>
                </a:lnTo>
                <a:lnTo>
                  <a:pt x="83160" y="119125"/>
                </a:lnTo>
                <a:lnTo>
                  <a:pt x="83304" y="118952"/>
                </a:lnTo>
                <a:lnTo>
                  <a:pt x="83449" y="118734"/>
                </a:lnTo>
                <a:lnTo>
                  <a:pt x="83593" y="118427"/>
                </a:lnTo>
                <a:lnTo>
                  <a:pt x="83882" y="117773"/>
                </a:lnTo>
                <a:lnTo>
                  <a:pt x="84171" y="117119"/>
                </a:lnTo>
                <a:lnTo>
                  <a:pt x="84387" y="116507"/>
                </a:lnTo>
                <a:lnTo>
                  <a:pt x="84532" y="116071"/>
                </a:lnTo>
                <a:lnTo>
                  <a:pt x="84579" y="115940"/>
                </a:lnTo>
                <a:close/>
                <a:moveTo>
                  <a:pt x="99787" y="116596"/>
                </a:moveTo>
                <a:lnTo>
                  <a:pt x="99643" y="116725"/>
                </a:lnTo>
                <a:lnTo>
                  <a:pt x="99427" y="117032"/>
                </a:lnTo>
                <a:lnTo>
                  <a:pt x="99210" y="117468"/>
                </a:lnTo>
                <a:lnTo>
                  <a:pt x="98969" y="117904"/>
                </a:lnTo>
                <a:lnTo>
                  <a:pt x="98752" y="118385"/>
                </a:lnTo>
                <a:lnTo>
                  <a:pt x="98609" y="118776"/>
                </a:lnTo>
                <a:lnTo>
                  <a:pt x="98560" y="118952"/>
                </a:lnTo>
                <a:lnTo>
                  <a:pt x="98536" y="119083"/>
                </a:lnTo>
                <a:lnTo>
                  <a:pt x="98560" y="119170"/>
                </a:lnTo>
                <a:lnTo>
                  <a:pt x="98584" y="119214"/>
                </a:lnTo>
                <a:lnTo>
                  <a:pt x="98704" y="119214"/>
                </a:lnTo>
                <a:lnTo>
                  <a:pt x="98824" y="119170"/>
                </a:lnTo>
                <a:lnTo>
                  <a:pt x="98921" y="119039"/>
                </a:lnTo>
                <a:lnTo>
                  <a:pt x="99042" y="118907"/>
                </a:lnTo>
                <a:lnTo>
                  <a:pt x="99257" y="118471"/>
                </a:lnTo>
                <a:lnTo>
                  <a:pt x="99427" y="117949"/>
                </a:lnTo>
                <a:lnTo>
                  <a:pt x="99595" y="117468"/>
                </a:lnTo>
                <a:lnTo>
                  <a:pt x="99715" y="117032"/>
                </a:lnTo>
                <a:lnTo>
                  <a:pt x="99763" y="116683"/>
                </a:lnTo>
                <a:lnTo>
                  <a:pt x="99787" y="116596"/>
                </a:lnTo>
                <a:close/>
                <a:moveTo>
                  <a:pt x="4885" y="116071"/>
                </a:moveTo>
                <a:lnTo>
                  <a:pt x="4765" y="116203"/>
                </a:lnTo>
                <a:lnTo>
                  <a:pt x="4427" y="116552"/>
                </a:lnTo>
                <a:lnTo>
                  <a:pt x="4067" y="116943"/>
                </a:lnTo>
                <a:lnTo>
                  <a:pt x="3779" y="117292"/>
                </a:lnTo>
                <a:lnTo>
                  <a:pt x="3538" y="117600"/>
                </a:lnTo>
                <a:lnTo>
                  <a:pt x="3128" y="118122"/>
                </a:lnTo>
                <a:lnTo>
                  <a:pt x="2960" y="118385"/>
                </a:lnTo>
                <a:lnTo>
                  <a:pt x="2791" y="118689"/>
                </a:lnTo>
                <a:lnTo>
                  <a:pt x="2695" y="118952"/>
                </a:lnTo>
                <a:lnTo>
                  <a:pt x="2695" y="119083"/>
                </a:lnTo>
                <a:lnTo>
                  <a:pt x="2695" y="119170"/>
                </a:lnTo>
                <a:lnTo>
                  <a:pt x="2695" y="119214"/>
                </a:lnTo>
                <a:lnTo>
                  <a:pt x="2720" y="119257"/>
                </a:lnTo>
                <a:lnTo>
                  <a:pt x="2791" y="119257"/>
                </a:lnTo>
                <a:lnTo>
                  <a:pt x="2913" y="119170"/>
                </a:lnTo>
                <a:lnTo>
                  <a:pt x="3033" y="119039"/>
                </a:lnTo>
                <a:lnTo>
                  <a:pt x="3369" y="118603"/>
                </a:lnTo>
                <a:lnTo>
                  <a:pt x="3754" y="118035"/>
                </a:lnTo>
                <a:lnTo>
                  <a:pt x="4476" y="116814"/>
                </a:lnTo>
                <a:lnTo>
                  <a:pt x="4885" y="116071"/>
                </a:lnTo>
                <a:close/>
                <a:moveTo>
                  <a:pt x="57847" y="116071"/>
                </a:moveTo>
                <a:lnTo>
                  <a:pt x="57462" y="116770"/>
                </a:lnTo>
                <a:lnTo>
                  <a:pt x="56907" y="117817"/>
                </a:lnTo>
                <a:lnTo>
                  <a:pt x="56644" y="118340"/>
                </a:lnTo>
                <a:lnTo>
                  <a:pt x="56451" y="118776"/>
                </a:lnTo>
                <a:lnTo>
                  <a:pt x="56427" y="118952"/>
                </a:lnTo>
                <a:lnTo>
                  <a:pt x="56402" y="119125"/>
                </a:lnTo>
                <a:lnTo>
                  <a:pt x="56427" y="119214"/>
                </a:lnTo>
                <a:lnTo>
                  <a:pt x="56499" y="119257"/>
                </a:lnTo>
                <a:lnTo>
                  <a:pt x="56619" y="119214"/>
                </a:lnTo>
                <a:lnTo>
                  <a:pt x="56716" y="119125"/>
                </a:lnTo>
                <a:lnTo>
                  <a:pt x="56812" y="118996"/>
                </a:lnTo>
                <a:lnTo>
                  <a:pt x="56932" y="118821"/>
                </a:lnTo>
                <a:lnTo>
                  <a:pt x="57125" y="118340"/>
                </a:lnTo>
                <a:lnTo>
                  <a:pt x="57317" y="117817"/>
                </a:lnTo>
                <a:lnTo>
                  <a:pt x="57654" y="116725"/>
                </a:lnTo>
                <a:lnTo>
                  <a:pt x="57775" y="116289"/>
                </a:lnTo>
                <a:lnTo>
                  <a:pt x="57847" y="116071"/>
                </a:lnTo>
                <a:close/>
                <a:moveTo>
                  <a:pt x="115356" y="116071"/>
                </a:moveTo>
                <a:lnTo>
                  <a:pt x="114994" y="116770"/>
                </a:lnTo>
                <a:lnTo>
                  <a:pt x="114418" y="117817"/>
                </a:lnTo>
                <a:lnTo>
                  <a:pt x="114153" y="118340"/>
                </a:lnTo>
                <a:lnTo>
                  <a:pt x="113985" y="118776"/>
                </a:lnTo>
                <a:lnTo>
                  <a:pt x="113935" y="118952"/>
                </a:lnTo>
                <a:lnTo>
                  <a:pt x="113912" y="119125"/>
                </a:lnTo>
                <a:lnTo>
                  <a:pt x="113935" y="119214"/>
                </a:lnTo>
                <a:lnTo>
                  <a:pt x="114032" y="119257"/>
                </a:lnTo>
                <a:lnTo>
                  <a:pt x="114128" y="119214"/>
                </a:lnTo>
                <a:lnTo>
                  <a:pt x="114225" y="119125"/>
                </a:lnTo>
                <a:lnTo>
                  <a:pt x="114345" y="118996"/>
                </a:lnTo>
                <a:lnTo>
                  <a:pt x="114441" y="118821"/>
                </a:lnTo>
                <a:lnTo>
                  <a:pt x="114658" y="118340"/>
                </a:lnTo>
                <a:lnTo>
                  <a:pt x="114850" y="117817"/>
                </a:lnTo>
                <a:lnTo>
                  <a:pt x="115163" y="116725"/>
                </a:lnTo>
                <a:lnTo>
                  <a:pt x="115283" y="116289"/>
                </a:lnTo>
                <a:lnTo>
                  <a:pt x="115356" y="116071"/>
                </a:lnTo>
                <a:close/>
                <a:moveTo>
                  <a:pt x="3514" y="115940"/>
                </a:moveTo>
                <a:lnTo>
                  <a:pt x="3418" y="115985"/>
                </a:lnTo>
                <a:lnTo>
                  <a:pt x="3273" y="116071"/>
                </a:lnTo>
                <a:lnTo>
                  <a:pt x="3008" y="116334"/>
                </a:lnTo>
                <a:lnTo>
                  <a:pt x="2993" y="116362"/>
                </a:lnTo>
                <a:lnTo>
                  <a:pt x="2993" y="116362"/>
                </a:lnTo>
                <a:lnTo>
                  <a:pt x="2864" y="116507"/>
                </a:lnTo>
                <a:lnTo>
                  <a:pt x="2695" y="116814"/>
                </a:lnTo>
                <a:lnTo>
                  <a:pt x="2503" y="117075"/>
                </a:lnTo>
                <a:lnTo>
                  <a:pt x="2335" y="117382"/>
                </a:lnTo>
                <a:lnTo>
                  <a:pt x="2095" y="117686"/>
                </a:lnTo>
                <a:lnTo>
                  <a:pt x="1685" y="118209"/>
                </a:lnTo>
                <a:lnTo>
                  <a:pt x="1492" y="118516"/>
                </a:lnTo>
                <a:lnTo>
                  <a:pt x="1347" y="118821"/>
                </a:lnTo>
                <a:lnTo>
                  <a:pt x="1300" y="118952"/>
                </a:lnTo>
                <a:lnTo>
                  <a:pt x="1275" y="119039"/>
                </a:lnTo>
                <a:lnTo>
                  <a:pt x="1275" y="119170"/>
                </a:lnTo>
                <a:lnTo>
                  <a:pt x="1275" y="119257"/>
                </a:lnTo>
                <a:lnTo>
                  <a:pt x="1347" y="119301"/>
                </a:lnTo>
                <a:lnTo>
                  <a:pt x="1444" y="119301"/>
                </a:lnTo>
                <a:lnTo>
                  <a:pt x="1565" y="119214"/>
                </a:lnTo>
                <a:lnTo>
                  <a:pt x="1709" y="119039"/>
                </a:lnTo>
                <a:lnTo>
                  <a:pt x="2045" y="118647"/>
                </a:lnTo>
                <a:lnTo>
                  <a:pt x="2407" y="118080"/>
                </a:lnTo>
                <a:lnTo>
                  <a:pt x="2768" y="117513"/>
                </a:lnTo>
                <a:lnTo>
                  <a:pt x="3104" y="116943"/>
                </a:lnTo>
                <a:lnTo>
                  <a:pt x="3489" y="116203"/>
                </a:lnTo>
                <a:lnTo>
                  <a:pt x="3538" y="116071"/>
                </a:lnTo>
                <a:lnTo>
                  <a:pt x="3561" y="115985"/>
                </a:lnTo>
                <a:lnTo>
                  <a:pt x="3561" y="115940"/>
                </a:lnTo>
                <a:close/>
                <a:moveTo>
                  <a:pt x="49497" y="116203"/>
                </a:moveTo>
                <a:lnTo>
                  <a:pt x="49208" y="116770"/>
                </a:lnTo>
                <a:lnTo>
                  <a:pt x="48896" y="117250"/>
                </a:lnTo>
                <a:lnTo>
                  <a:pt x="48246" y="118209"/>
                </a:lnTo>
                <a:lnTo>
                  <a:pt x="48078" y="118427"/>
                </a:lnTo>
                <a:lnTo>
                  <a:pt x="47957" y="118603"/>
                </a:lnTo>
                <a:lnTo>
                  <a:pt x="47860" y="118776"/>
                </a:lnTo>
                <a:lnTo>
                  <a:pt x="47788" y="118952"/>
                </a:lnTo>
                <a:lnTo>
                  <a:pt x="47788" y="118996"/>
                </a:lnTo>
                <a:lnTo>
                  <a:pt x="47788" y="119083"/>
                </a:lnTo>
                <a:lnTo>
                  <a:pt x="47788" y="119170"/>
                </a:lnTo>
                <a:lnTo>
                  <a:pt x="47836" y="119214"/>
                </a:lnTo>
                <a:lnTo>
                  <a:pt x="47981" y="119301"/>
                </a:lnTo>
                <a:lnTo>
                  <a:pt x="48101" y="119301"/>
                </a:lnTo>
                <a:lnTo>
                  <a:pt x="48246" y="119257"/>
                </a:lnTo>
                <a:lnTo>
                  <a:pt x="48366" y="119125"/>
                </a:lnTo>
                <a:lnTo>
                  <a:pt x="48511" y="118952"/>
                </a:lnTo>
                <a:lnTo>
                  <a:pt x="48631" y="118776"/>
                </a:lnTo>
                <a:lnTo>
                  <a:pt x="48751" y="118516"/>
                </a:lnTo>
                <a:lnTo>
                  <a:pt x="48967" y="117949"/>
                </a:lnTo>
                <a:lnTo>
                  <a:pt x="49159" y="117382"/>
                </a:lnTo>
                <a:lnTo>
                  <a:pt x="49329" y="116814"/>
                </a:lnTo>
                <a:lnTo>
                  <a:pt x="49424" y="116421"/>
                </a:lnTo>
                <a:lnTo>
                  <a:pt x="49497" y="116203"/>
                </a:lnTo>
                <a:close/>
                <a:moveTo>
                  <a:pt x="63309" y="116334"/>
                </a:moveTo>
                <a:lnTo>
                  <a:pt x="63261" y="116376"/>
                </a:lnTo>
                <a:lnTo>
                  <a:pt x="62996" y="116857"/>
                </a:lnTo>
                <a:lnTo>
                  <a:pt x="62538" y="117773"/>
                </a:lnTo>
                <a:lnTo>
                  <a:pt x="62298" y="118253"/>
                </a:lnTo>
                <a:lnTo>
                  <a:pt x="62130" y="118734"/>
                </a:lnTo>
                <a:lnTo>
                  <a:pt x="62081" y="118907"/>
                </a:lnTo>
                <a:lnTo>
                  <a:pt x="62033" y="119083"/>
                </a:lnTo>
                <a:lnTo>
                  <a:pt x="62033" y="119214"/>
                </a:lnTo>
                <a:lnTo>
                  <a:pt x="62058" y="119301"/>
                </a:lnTo>
                <a:lnTo>
                  <a:pt x="62153" y="119301"/>
                </a:lnTo>
                <a:lnTo>
                  <a:pt x="62274" y="119214"/>
                </a:lnTo>
                <a:lnTo>
                  <a:pt x="62418" y="118996"/>
                </a:lnTo>
                <a:lnTo>
                  <a:pt x="62563" y="118689"/>
                </a:lnTo>
                <a:lnTo>
                  <a:pt x="62803" y="118122"/>
                </a:lnTo>
                <a:lnTo>
                  <a:pt x="62924" y="117773"/>
                </a:lnTo>
                <a:lnTo>
                  <a:pt x="63044" y="117424"/>
                </a:lnTo>
                <a:lnTo>
                  <a:pt x="63212" y="116901"/>
                </a:lnTo>
                <a:lnTo>
                  <a:pt x="63309" y="116421"/>
                </a:lnTo>
                <a:lnTo>
                  <a:pt x="63309" y="116334"/>
                </a:lnTo>
                <a:close/>
                <a:moveTo>
                  <a:pt x="107030" y="116203"/>
                </a:moveTo>
                <a:lnTo>
                  <a:pt x="106717" y="116770"/>
                </a:lnTo>
                <a:lnTo>
                  <a:pt x="106405" y="117250"/>
                </a:lnTo>
                <a:lnTo>
                  <a:pt x="105779" y="118209"/>
                </a:lnTo>
                <a:lnTo>
                  <a:pt x="105586" y="118427"/>
                </a:lnTo>
                <a:lnTo>
                  <a:pt x="105466" y="118603"/>
                </a:lnTo>
                <a:lnTo>
                  <a:pt x="105369" y="118776"/>
                </a:lnTo>
                <a:lnTo>
                  <a:pt x="105321" y="118952"/>
                </a:lnTo>
                <a:lnTo>
                  <a:pt x="105297" y="118996"/>
                </a:lnTo>
                <a:lnTo>
                  <a:pt x="105297" y="119083"/>
                </a:lnTo>
                <a:lnTo>
                  <a:pt x="105321" y="119170"/>
                </a:lnTo>
                <a:lnTo>
                  <a:pt x="105346" y="119214"/>
                </a:lnTo>
                <a:lnTo>
                  <a:pt x="105489" y="119301"/>
                </a:lnTo>
                <a:lnTo>
                  <a:pt x="105634" y="119301"/>
                </a:lnTo>
                <a:lnTo>
                  <a:pt x="105754" y="119257"/>
                </a:lnTo>
                <a:lnTo>
                  <a:pt x="105899" y="119125"/>
                </a:lnTo>
                <a:lnTo>
                  <a:pt x="106019" y="118952"/>
                </a:lnTo>
                <a:lnTo>
                  <a:pt x="106140" y="118776"/>
                </a:lnTo>
                <a:lnTo>
                  <a:pt x="106260" y="118516"/>
                </a:lnTo>
                <a:lnTo>
                  <a:pt x="106477" y="117949"/>
                </a:lnTo>
                <a:lnTo>
                  <a:pt x="106669" y="117382"/>
                </a:lnTo>
                <a:lnTo>
                  <a:pt x="106837" y="116814"/>
                </a:lnTo>
                <a:lnTo>
                  <a:pt x="106958" y="116421"/>
                </a:lnTo>
                <a:lnTo>
                  <a:pt x="107030" y="116203"/>
                </a:lnTo>
                <a:close/>
                <a:moveTo>
                  <a:pt x="29693" y="115853"/>
                </a:moveTo>
                <a:lnTo>
                  <a:pt x="29670" y="115898"/>
                </a:lnTo>
                <a:lnTo>
                  <a:pt x="29380" y="116465"/>
                </a:lnTo>
                <a:lnTo>
                  <a:pt x="28852" y="117513"/>
                </a:lnTo>
                <a:lnTo>
                  <a:pt x="28611" y="118122"/>
                </a:lnTo>
                <a:lnTo>
                  <a:pt x="28419" y="118647"/>
                </a:lnTo>
                <a:lnTo>
                  <a:pt x="28346" y="118865"/>
                </a:lnTo>
                <a:lnTo>
                  <a:pt x="28298" y="119039"/>
                </a:lnTo>
                <a:lnTo>
                  <a:pt x="28298" y="119214"/>
                </a:lnTo>
                <a:lnTo>
                  <a:pt x="28322" y="119301"/>
                </a:lnTo>
                <a:lnTo>
                  <a:pt x="28369" y="119343"/>
                </a:lnTo>
                <a:lnTo>
                  <a:pt x="28419" y="119301"/>
                </a:lnTo>
                <a:lnTo>
                  <a:pt x="28539" y="119170"/>
                </a:lnTo>
                <a:lnTo>
                  <a:pt x="28682" y="118907"/>
                </a:lnTo>
                <a:lnTo>
                  <a:pt x="28827" y="118603"/>
                </a:lnTo>
                <a:lnTo>
                  <a:pt x="29092" y="117991"/>
                </a:lnTo>
                <a:lnTo>
                  <a:pt x="29212" y="117600"/>
                </a:lnTo>
                <a:lnTo>
                  <a:pt x="29357" y="117206"/>
                </a:lnTo>
                <a:lnTo>
                  <a:pt x="29549" y="116552"/>
                </a:lnTo>
                <a:lnTo>
                  <a:pt x="29670" y="116027"/>
                </a:lnTo>
                <a:lnTo>
                  <a:pt x="29693" y="115898"/>
                </a:lnTo>
                <a:lnTo>
                  <a:pt x="29693" y="115853"/>
                </a:lnTo>
                <a:close/>
                <a:moveTo>
                  <a:pt x="31113" y="115853"/>
                </a:moveTo>
                <a:lnTo>
                  <a:pt x="31089" y="115898"/>
                </a:lnTo>
                <a:lnTo>
                  <a:pt x="30753" y="116596"/>
                </a:lnTo>
                <a:lnTo>
                  <a:pt x="30488" y="117164"/>
                </a:lnTo>
                <a:lnTo>
                  <a:pt x="30198" y="117731"/>
                </a:lnTo>
                <a:lnTo>
                  <a:pt x="29982" y="118340"/>
                </a:lnTo>
                <a:lnTo>
                  <a:pt x="29814" y="118821"/>
                </a:lnTo>
                <a:lnTo>
                  <a:pt x="29765" y="119039"/>
                </a:lnTo>
                <a:lnTo>
                  <a:pt x="29765" y="119170"/>
                </a:lnTo>
                <a:lnTo>
                  <a:pt x="29814" y="119301"/>
                </a:lnTo>
                <a:lnTo>
                  <a:pt x="29885" y="119343"/>
                </a:lnTo>
                <a:lnTo>
                  <a:pt x="29935" y="119301"/>
                </a:lnTo>
                <a:lnTo>
                  <a:pt x="29982" y="119257"/>
                </a:lnTo>
                <a:lnTo>
                  <a:pt x="30127" y="119083"/>
                </a:lnTo>
                <a:lnTo>
                  <a:pt x="30247" y="118776"/>
                </a:lnTo>
                <a:lnTo>
                  <a:pt x="30368" y="118471"/>
                </a:lnTo>
                <a:lnTo>
                  <a:pt x="30608" y="117773"/>
                </a:lnTo>
                <a:lnTo>
                  <a:pt x="30753" y="117337"/>
                </a:lnTo>
                <a:lnTo>
                  <a:pt x="30993" y="116465"/>
                </a:lnTo>
                <a:lnTo>
                  <a:pt x="31113" y="115985"/>
                </a:lnTo>
                <a:lnTo>
                  <a:pt x="31113" y="115853"/>
                </a:lnTo>
                <a:close/>
                <a:moveTo>
                  <a:pt x="39439" y="116247"/>
                </a:moveTo>
                <a:lnTo>
                  <a:pt x="39414" y="116289"/>
                </a:lnTo>
                <a:lnTo>
                  <a:pt x="39102" y="116943"/>
                </a:lnTo>
                <a:lnTo>
                  <a:pt x="38669" y="117949"/>
                </a:lnTo>
                <a:lnTo>
                  <a:pt x="38476" y="118427"/>
                </a:lnTo>
                <a:lnTo>
                  <a:pt x="38331" y="118865"/>
                </a:lnTo>
                <a:lnTo>
                  <a:pt x="38284" y="119039"/>
                </a:lnTo>
                <a:lnTo>
                  <a:pt x="38284" y="119170"/>
                </a:lnTo>
                <a:lnTo>
                  <a:pt x="38284" y="119257"/>
                </a:lnTo>
                <a:lnTo>
                  <a:pt x="38331" y="119343"/>
                </a:lnTo>
                <a:lnTo>
                  <a:pt x="38381" y="119343"/>
                </a:lnTo>
                <a:lnTo>
                  <a:pt x="38452" y="119301"/>
                </a:lnTo>
                <a:lnTo>
                  <a:pt x="38549" y="119170"/>
                </a:lnTo>
                <a:lnTo>
                  <a:pt x="38693" y="118952"/>
                </a:lnTo>
                <a:lnTo>
                  <a:pt x="38813" y="118647"/>
                </a:lnTo>
                <a:lnTo>
                  <a:pt x="39029" y="118080"/>
                </a:lnTo>
                <a:lnTo>
                  <a:pt x="39174" y="117686"/>
                </a:lnTo>
                <a:lnTo>
                  <a:pt x="39367" y="116814"/>
                </a:lnTo>
                <a:lnTo>
                  <a:pt x="39439" y="116334"/>
                </a:lnTo>
                <a:lnTo>
                  <a:pt x="39439" y="116247"/>
                </a:lnTo>
                <a:close/>
                <a:moveTo>
                  <a:pt x="45141" y="116289"/>
                </a:moveTo>
                <a:lnTo>
                  <a:pt x="44853" y="116814"/>
                </a:lnTo>
                <a:lnTo>
                  <a:pt x="44300" y="117686"/>
                </a:lnTo>
                <a:lnTo>
                  <a:pt x="44058" y="118209"/>
                </a:lnTo>
                <a:lnTo>
                  <a:pt x="43842" y="118647"/>
                </a:lnTo>
                <a:lnTo>
                  <a:pt x="43770" y="118865"/>
                </a:lnTo>
                <a:lnTo>
                  <a:pt x="43745" y="119039"/>
                </a:lnTo>
                <a:lnTo>
                  <a:pt x="43722" y="119170"/>
                </a:lnTo>
                <a:lnTo>
                  <a:pt x="43745" y="119301"/>
                </a:lnTo>
                <a:lnTo>
                  <a:pt x="43818" y="119343"/>
                </a:lnTo>
                <a:lnTo>
                  <a:pt x="43890" y="119343"/>
                </a:lnTo>
                <a:lnTo>
                  <a:pt x="43987" y="119214"/>
                </a:lnTo>
                <a:lnTo>
                  <a:pt x="44107" y="119083"/>
                </a:lnTo>
                <a:lnTo>
                  <a:pt x="44323" y="118603"/>
                </a:lnTo>
                <a:lnTo>
                  <a:pt x="44563" y="117991"/>
                </a:lnTo>
                <a:lnTo>
                  <a:pt x="44781" y="117382"/>
                </a:lnTo>
                <a:lnTo>
                  <a:pt x="44973" y="116857"/>
                </a:lnTo>
                <a:lnTo>
                  <a:pt x="45141" y="116289"/>
                </a:lnTo>
                <a:close/>
                <a:moveTo>
                  <a:pt x="56379" y="116334"/>
                </a:moveTo>
                <a:lnTo>
                  <a:pt x="56018" y="116857"/>
                </a:lnTo>
                <a:lnTo>
                  <a:pt x="55753" y="117250"/>
                </a:lnTo>
                <a:lnTo>
                  <a:pt x="55488" y="117686"/>
                </a:lnTo>
                <a:lnTo>
                  <a:pt x="55248" y="118167"/>
                </a:lnTo>
                <a:lnTo>
                  <a:pt x="55055" y="118603"/>
                </a:lnTo>
                <a:lnTo>
                  <a:pt x="54983" y="118776"/>
                </a:lnTo>
                <a:lnTo>
                  <a:pt x="54958" y="118952"/>
                </a:lnTo>
                <a:lnTo>
                  <a:pt x="54958" y="119125"/>
                </a:lnTo>
                <a:lnTo>
                  <a:pt x="55008" y="119257"/>
                </a:lnTo>
                <a:lnTo>
                  <a:pt x="55079" y="119343"/>
                </a:lnTo>
                <a:lnTo>
                  <a:pt x="55151" y="119343"/>
                </a:lnTo>
                <a:lnTo>
                  <a:pt x="55248" y="119257"/>
                </a:lnTo>
                <a:lnTo>
                  <a:pt x="55368" y="119125"/>
                </a:lnTo>
                <a:lnTo>
                  <a:pt x="55584" y="118689"/>
                </a:lnTo>
                <a:lnTo>
                  <a:pt x="55801" y="118122"/>
                </a:lnTo>
                <a:lnTo>
                  <a:pt x="56018" y="117513"/>
                </a:lnTo>
                <a:lnTo>
                  <a:pt x="56186" y="116943"/>
                </a:lnTo>
                <a:lnTo>
                  <a:pt x="56379" y="116334"/>
                </a:lnTo>
                <a:close/>
                <a:moveTo>
                  <a:pt x="61696" y="116596"/>
                </a:moveTo>
                <a:lnTo>
                  <a:pt x="61480" y="117075"/>
                </a:lnTo>
                <a:lnTo>
                  <a:pt x="61143" y="117904"/>
                </a:lnTo>
                <a:lnTo>
                  <a:pt x="60975" y="118340"/>
                </a:lnTo>
                <a:lnTo>
                  <a:pt x="60854" y="118776"/>
                </a:lnTo>
                <a:lnTo>
                  <a:pt x="60782" y="119083"/>
                </a:lnTo>
                <a:lnTo>
                  <a:pt x="60782" y="119214"/>
                </a:lnTo>
                <a:lnTo>
                  <a:pt x="60807" y="119301"/>
                </a:lnTo>
                <a:lnTo>
                  <a:pt x="60878" y="119343"/>
                </a:lnTo>
                <a:lnTo>
                  <a:pt x="60950" y="119301"/>
                </a:lnTo>
                <a:lnTo>
                  <a:pt x="61022" y="119214"/>
                </a:lnTo>
                <a:lnTo>
                  <a:pt x="61119" y="119039"/>
                </a:lnTo>
                <a:lnTo>
                  <a:pt x="61287" y="118558"/>
                </a:lnTo>
                <a:lnTo>
                  <a:pt x="61455" y="117991"/>
                </a:lnTo>
                <a:lnTo>
                  <a:pt x="61576" y="117424"/>
                </a:lnTo>
                <a:lnTo>
                  <a:pt x="61696" y="116943"/>
                </a:lnTo>
                <a:lnTo>
                  <a:pt x="61720" y="116639"/>
                </a:lnTo>
                <a:lnTo>
                  <a:pt x="61720" y="116596"/>
                </a:lnTo>
                <a:close/>
                <a:moveTo>
                  <a:pt x="64848" y="115940"/>
                </a:moveTo>
                <a:lnTo>
                  <a:pt x="64007" y="117600"/>
                </a:lnTo>
                <a:lnTo>
                  <a:pt x="63501" y="118689"/>
                </a:lnTo>
                <a:lnTo>
                  <a:pt x="63357" y="119039"/>
                </a:lnTo>
                <a:lnTo>
                  <a:pt x="63332" y="119170"/>
                </a:lnTo>
                <a:lnTo>
                  <a:pt x="63332" y="119257"/>
                </a:lnTo>
                <a:lnTo>
                  <a:pt x="63381" y="119301"/>
                </a:lnTo>
                <a:lnTo>
                  <a:pt x="63404" y="119343"/>
                </a:lnTo>
                <a:lnTo>
                  <a:pt x="63525" y="119301"/>
                </a:lnTo>
                <a:lnTo>
                  <a:pt x="63622" y="119214"/>
                </a:lnTo>
                <a:lnTo>
                  <a:pt x="63742" y="119039"/>
                </a:lnTo>
                <a:lnTo>
                  <a:pt x="63862" y="118821"/>
                </a:lnTo>
                <a:lnTo>
                  <a:pt x="63982" y="118516"/>
                </a:lnTo>
                <a:lnTo>
                  <a:pt x="64247" y="117860"/>
                </a:lnTo>
                <a:lnTo>
                  <a:pt x="64464" y="117164"/>
                </a:lnTo>
                <a:lnTo>
                  <a:pt x="64655" y="116552"/>
                </a:lnTo>
                <a:lnTo>
                  <a:pt x="64848" y="115940"/>
                </a:lnTo>
                <a:close/>
                <a:moveTo>
                  <a:pt x="87203" y="115853"/>
                </a:moveTo>
                <a:lnTo>
                  <a:pt x="87203" y="115898"/>
                </a:lnTo>
                <a:lnTo>
                  <a:pt x="86890" y="116465"/>
                </a:lnTo>
                <a:lnTo>
                  <a:pt x="86385" y="117513"/>
                </a:lnTo>
                <a:lnTo>
                  <a:pt x="86120" y="118122"/>
                </a:lnTo>
                <a:lnTo>
                  <a:pt x="85927" y="118647"/>
                </a:lnTo>
                <a:lnTo>
                  <a:pt x="85855" y="118865"/>
                </a:lnTo>
                <a:lnTo>
                  <a:pt x="85807" y="119039"/>
                </a:lnTo>
                <a:lnTo>
                  <a:pt x="85807" y="119214"/>
                </a:lnTo>
                <a:lnTo>
                  <a:pt x="85830" y="119301"/>
                </a:lnTo>
                <a:lnTo>
                  <a:pt x="85880" y="119343"/>
                </a:lnTo>
                <a:lnTo>
                  <a:pt x="85927" y="119301"/>
                </a:lnTo>
                <a:lnTo>
                  <a:pt x="86048" y="119170"/>
                </a:lnTo>
                <a:lnTo>
                  <a:pt x="86192" y="118907"/>
                </a:lnTo>
                <a:lnTo>
                  <a:pt x="86336" y="118603"/>
                </a:lnTo>
                <a:lnTo>
                  <a:pt x="86601" y="117991"/>
                </a:lnTo>
                <a:lnTo>
                  <a:pt x="86746" y="117600"/>
                </a:lnTo>
                <a:lnTo>
                  <a:pt x="86866" y="117206"/>
                </a:lnTo>
                <a:lnTo>
                  <a:pt x="87058" y="116552"/>
                </a:lnTo>
                <a:lnTo>
                  <a:pt x="87203" y="116027"/>
                </a:lnTo>
                <a:lnTo>
                  <a:pt x="87226" y="115898"/>
                </a:lnTo>
                <a:lnTo>
                  <a:pt x="87203" y="115853"/>
                </a:lnTo>
                <a:close/>
                <a:moveTo>
                  <a:pt x="88622" y="115853"/>
                </a:moveTo>
                <a:lnTo>
                  <a:pt x="88598" y="115898"/>
                </a:lnTo>
                <a:lnTo>
                  <a:pt x="88262" y="116596"/>
                </a:lnTo>
                <a:lnTo>
                  <a:pt x="87997" y="117164"/>
                </a:lnTo>
                <a:lnTo>
                  <a:pt x="87732" y="117731"/>
                </a:lnTo>
                <a:lnTo>
                  <a:pt x="87491" y="118340"/>
                </a:lnTo>
                <a:lnTo>
                  <a:pt x="87323" y="118821"/>
                </a:lnTo>
                <a:lnTo>
                  <a:pt x="87299" y="119039"/>
                </a:lnTo>
                <a:lnTo>
                  <a:pt x="87299" y="119170"/>
                </a:lnTo>
                <a:lnTo>
                  <a:pt x="87323" y="119301"/>
                </a:lnTo>
                <a:lnTo>
                  <a:pt x="87396" y="119343"/>
                </a:lnTo>
                <a:lnTo>
                  <a:pt x="87443" y="119301"/>
                </a:lnTo>
                <a:lnTo>
                  <a:pt x="87516" y="119257"/>
                </a:lnTo>
                <a:lnTo>
                  <a:pt x="87636" y="119083"/>
                </a:lnTo>
                <a:lnTo>
                  <a:pt x="87756" y="118776"/>
                </a:lnTo>
                <a:lnTo>
                  <a:pt x="87901" y="118471"/>
                </a:lnTo>
                <a:lnTo>
                  <a:pt x="88141" y="117773"/>
                </a:lnTo>
                <a:lnTo>
                  <a:pt x="88285" y="117337"/>
                </a:lnTo>
                <a:lnTo>
                  <a:pt x="88526" y="116465"/>
                </a:lnTo>
                <a:lnTo>
                  <a:pt x="88622" y="115985"/>
                </a:lnTo>
                <a:lnTo>
                  <a:pt x="88622" y="115853"/>
                </a:lnTo>
                <a:close/>
                <a:moveTo>
                  <a:pt x="96972" y="116247"/>
                </a:moveTo>
                <a:lnTo>
                  <a:pt x="96923" y="116289"/>
                </a:lnTo>
                <a:lnTo>
                  <a:pt x="96635" y="116943"/>
                </a:lnTo>
                <a:lnTo>
                  <a:pt x="96178" y="117949"/>
                </a:lnTo>
                <a:lnTo>
                  <a:pt x="95985" y="118427"/>
                </a:lnTo>
                <a:lnTo>
                  <a:pt x="95840" y="118865"/>
                </a:lnTo>
                <a:lnTo>
                  <a:pt x="95817" y="119039"/>
                </a:lnTo>
                <a:lnTo>
                  <a:pt x="95792" y="119170"/>
                </a:lnTo>
                <a:lnTo>
                  <a:pt x="95817" y="119257"/>
                </a:lnTo>
                <a:lnTo>
                  <a:pt x="95865" y="119343"/>
                </a:lnTo>
                <a:lnTo>
                  <a:pt x="95913" y="119343"/>
                </a:lnTo>
                <a:lnTo>
                  <a:pt x="95962" y="119301"/>
                </a:lnTo>
                <a:lnTo>
                  <a:pt x="96082" y="119170"/>
                </a:lnTo>
                <a:lnTo>
                  <a:pt x="96202" y="118952"/>
                </a:lnTo>
                <a:lnTo>
                  <a:pt x="96322" y="118647"/>
                </a:lnTo>
                <a:lnTo>
                  <a:pt x="96538" y="118080"/>
                </a:lnTo>
                <a:lnTo>
                  <a:pt x="96683" y="117686"/>
                </a:lnTo>
                <a:lnTo>
                  <a:pt x="96876" y="116814"/>
                </a:lnTo>
                <a:lnTo>
                  <a:pt x="96948" y="116334"/>
                </a:lnTo>
                <a:lnTo>
                  <a:pt x="96972" y="116247"/>
                </a:lnTo>
                <a:close/>
                <a:moveTo>
                  <a:pt x="102675" y="116289"/>
                </a:moveTo>
                <a:lnTo>
                  <a:pt x="102362" y="116814"/>
                </a:lnTo>
                <a:lnTo>
                  <a:pt x="101832" y="117686"/>
                </a:lnTo>
                <a:lnTo>
                  <a:pt x="101568" y="118209"/>
                </a:lnTo>
                <a:lnTo>
                  <a:pt x="101376" y="118647"/>
                </a:lnTo>
                <a:lnTo>
                  <a:pt x="101303" y="118865"/>
                </a:lnTo>
                <a:lnTo>
                  <a:pt x="101256" y="119039"/>
                </a:lnTo>
                <a:lnTo>
                  <a:pt x="101231" y="119170"/>
                </a:lnTo>
                <a:lnTo>
                  <a:pt x="101256" y="119301"/>
                </a:lnTo>
                <a:lnTo>
                  <a:pt x="101327" y="119343"/>
                </a:lnTo>
                <a:lnTo>
                  <a:pt x="101424" y="119343"/>
                </a:lnTo>
                <a:lnTo>
                  <a:pt x="101496" y="119214"/>
                </a:lnTo>
                <a:lnTo>
                  <a:pt x="101616" y="119083"/>
                </a:lnTo>
                <a:lnTo>
                  <a:pt x="101832" y="118603"/>
                </a:lnTo>
                <a:lnTo>
                  <a:pt x="102074" y="117991"/>
                </a:lnTo>
                <a:lnTo>
                  <a:pt x="102314" y="117382"/>
                </a:lnTo>
                <a:lnTo>
                  <a:pt x="102482" y="116857"/>
                </a:lnTo>
                <a:lnTo>
                  <a:pt x="102675" y="116289"/>
                </a:lnTo>
                <a:close/>
                <a:moveTo>
                  <a:pt x="113888" y="116334"/>
                </a:moveTo>
                <a:lnTo>
                  <a:pt x="113550" y="116857"/>
                </a:lnTo>
                <a:lnTo>
                  <a:pt x="113287" y="117250"/>
                </a:lnTo>
                <a:lnTo>
                  <a:pt x="112997" y="117686"/>
                </a:lnTo>
                <a:lnTo>
                  <a:pt x="112757" y="118167"/>
                </a:lnTo>
                <a:lnTo>
                  <a:pt x="112564" y="118603"/>
                </a:lnTo>
                <a:lnTo>
                  <a:pt x="112516" y="118776"/>
                </a:lnTo>
                <a:lnTo>
                  <a:pt x="112469" y="118952"/>
                </a:lnTo>
                <a:lnTo>
                  <a:pt x="112492" y="119125"/>
                </a:lnTo>
                <a:lnTo>
                  <a:pt x="112516" y="119257"/>
                </a:lnTo>
                <a:lnTo>
                  <a:pt x="112589" y="119343"/>
                </a:lnTo>
                <a:lnTo>
                  <a:pt x="112684" y="119343"/>
                </a:lnTo>
                <a:lnTo>
                  <a:pt x="112781" y="119257"/>
                </a:lnTo>
                <a:lnTo>
                  <a:pt x="112877" y="119125"/>
                </a:lnTo>
                <a:lnTo>
                  <a:pt x="113094" y="118689"/>
                </a:lnTo>
                <a:lnTo>
                  <a:pt x="113310" y="118122"/>
                </a:lnTo>
                <a:lnTo>
                  <a:pt x="113527" y="117513"/>
                </a:lnTo>
                <a:lnTo>
                  <a:pt x="113695" y="116943"/>
                </a:lnTo>
                <a:lnTo>
                  <a:pt x="113888" y="116334"/>
                </a:lnTo>
                <a:close/>
                <a:moveTo>
                  <a:pt x="119229" y="116596"/>
                </a:moveTo>
                <a:lnTo>
                  <a:pt x="118989" y="117075"/>
                </a:lnTo>
                <a:lnTo>
                  <a:pt x="118652" y="117904"/>
                </a:lnTo>
                <a:lnTo>
                  <a:pt x="118483" y="118340"/>
                </a:lnTo>
                <a:lnTo>
                  <a:pt x="118363" y="118776"/>
                </a:lnTo>
                <a:lnTo>
                  <a:pt x="118291" y="119083"/>
                </a:lnTo>
                <a:lnTo>
                  <a:pt x="118291" y="119214"/>
                </a:lnTo>
                <a:lnTo>
                  <a:pt x="118315" y="119301"/>
                </a:lnTo>
                <a:lnTo>
                  <a:pt x="118388" y="119343"/>
                </a:lnTo>
                <a:lnTo>
                  <a:pt x="118459" y="119301"/>
                </a:lnTo>
                <a:lnTo>
                  <a:pt x="118531" y="119214"/>
                </a:lnTo>
                <a:lnTo>
                  <a:pt x="118628" y="119039"/>
                </a:lnTo>
                <a:lnTo>
                  <a:pt x="118796" y="118558"/>
                </a:lnTo>
                <a:lnTo>
                  <a:pt x="118964" y="117991"/>
                </a:lnTo>
                <a:lnTo>
                  <a:pt x="119109" y="117424"/>
                </a:lnTo>
                <a:lnTo>
                  <a:pt x="119206" y="116943"/>
                </a:lnTo>
                <a:lnTo>
                  <a:pt x="119254" y="116639"/>
                </a:lnTo>
                <a:lnTo>
                  <a:pt x="119254" y="116596"/>
                </a:lnTo>
                <a:close/>
                <a:moveTo>
                  <a:pt x="46537" y="116289"/>
                </a:moveTo>
                <a:lnTo>
                  <a:pt x="46200" y="116943"/>
                </a:lnTo>
                <a:lnTo>
                  <a:pt x="45671" y="117949"/>
                </a:lnTo>
                <a:lnTo>
                  <a:pt x="45431" y="118471"/>
                </a:lnTo>
                <a:lnTo>
                  <a:pt x="45261" y="118952"/>
                </a:lnTo>
                <a:lnTo>
                  <a:pt x="45214" y="119125"/>
                </a:lnTo>
                <a:lnTo>
                  <a:pt x="45189" y="119257"/>
                </a:lnTo>
                <a:lnTo>
                  <a:pt x="45214" y="119343"/>
                </a:lnTo>
                <a:lnTo>
                  <a:pt x="45286" y="119388"/>
                </a:lnTo>
                <a:lnTo>
                  <a:pt x="45406" y="119388"/>
                </a:lnTo>
                <a:lnTo>
                  <a:pt x="45551" y="119301"/>
                </a:lnTo>
                <a:lnTo>
                  <a:pt x="45647" y="119170"/>
                </a:lnTo>
                <a:lnTo>
                  <a:pt x="45767" y="118996"/>
                </a:lnTo>
                <a:lnTo>
                  <a:pt x="45864" y="118776"/>
                </a:lnTo>
                <a:lnTo>
                  <a:pt x="45959" y="118558"/>
                </a:lnTo>
                <a:lnTo>
                  <a:pt x="46129" y="117991"/>
                </a:lnTo>
                <a:lnTo>
                  <a:pt x="46272" y="117424"/>
                </a:lnTo>
                <a:lnTo>
                  <a:pt x="46392" y="116901"/>
                </a:lnTo>
                <a:lnTo>
                  <a:pt x="46489" y="116507"/>
                </a:lnTo>
                <a:lnTo>
                  <a:pt x="46537" y="116289"/>
                </a:lnTo>
                <a:close/>
                <a:moveTo>
                  <a:pt x="53564" y="116203"/>
                </a:moveTo>
                <a:lnTo>
                  <a:pt x="53467" y="116334"/>
                </a:lnTo>
                <a:lnTo>
                  <a:pt x="53106" y="116988"/>
                </a:lnTo>
                <a:lnTo>
                  <a:pt x="52841" y="117468"/>
                </a:lnTo>
                <a:lnTo>
                  <a:pt x="52553" y="117991"/>
                </a:lnTo>
                <a:lnTo>
                  <a:pt x="52336" y="118516"/>
                </a:lnTo>
                <a:lnTo>
                  <a:pt x="52264" y="118734"/>
                </a:lnTo>
                <a:lnTo>
                  <a:pt x="52216" y="118952"/>
                </a:lnTo>
                <a:lnTo>
                  <a:pt x="52191" y="119125"/>
                </a:lnTo>
                <a:lnTo>
                  <a:pt x="52216" y="119257"/>
                </a:lnTo>
                <a:lnTo>
                  <a:pt x="52264" y="119343"/>
                </a:lnTo>
                <a:lnTo>
                  <a:pt x="52384" y="119388"/>
                </a:lnTo>
                <a:lnTo>
                  <a:pt x="52504" y="119343"/>
                </a:lnTo>
                <a:lnTo>
                  <a:pt x="52601" y="119214"/>
                </a:lnTo>
                <a:lnTo>
                  <a:pt x="52721" y="119039"/>
                </a:lnTo>
                <a:lnTo>
                  <a:pt x="52841" y="118865"/>
                </a:lnTo>
                <a:lnTo>
                  <a:pt x="53082" y="118385"/>
                </a:lnTo>
                <a:lnTo>
                  <a:pt x="53227" y="118035"/>
                </a:lnTo>
                <a:lnTo>
                  <a:pt x="53492" y="117468"/>
                </a:lnTo>
                <a:lnTo>
                  <a:pt x="53587" y="117164"/>
                </a:lnTo>
                <a:lnTo>
                  <a:pt x="53635" y="116988"/>
                </a:lnTo>
                <a:lnTo>
                  <a:pt x="53635" y="116857"/>
                </a:lnTo>
                <a:lnTo>
                  <a:pt x="53660" y="116683"/>
                </a:lnTo>
                <a:lnTo>
                  <a:pt x="53660" y="116421"/>
                </a:lnTo>
                <a:lnTo>
                  <a:pt x="53635" y="116289"/>
                </a:lnTo>
                <a:lnTo>
                  <a:pt x="53612" y="116203"/>
                </a:lnTo>
                <a:close/>
                <a:moveTo>
                  <a:pt x="75100" y="116770"/>
                </a:moveTo>
                <a:lnTo>
                  <a:pt x="74714" y="117119"/>
                </a:lnTo>
                <a:lnTo>
                  <a:pt x="73992" y="117904"/>
                </a:lnTo>
                <a:lnTo>
                  <a:pt x="73631" y="118298"/>
                </a:lnTo>
                <a:lnTo>
                  <a:pt x="73343" y="118689"/>
                </a:lnTo>
                <a:lnTo>
                  <a:pt x="73222" y="118865"/>
                </a:lnTo>
                <a:lnTo>
                  <a:pt x="73151" y="119039"/>
                </a:lnTo>
                <a:lnTo>
                  <a:pt x="73126" y="119170"/>
                </a:lnTo>
                <a:lnTo>
                  <a:pt x="73126" y="119301"/>
                </a:lnTo>
                <a:lnTo>
                  <a:pt x="73198" y="119388"/>
                </a:lnTo>
                <a:lnTo>
                  <a:pt x="73294" y="119388"/>
                </a:lnTo>
                <a:lnTo>
                  <a:pt x="73414" y="119301"/>
                </a:lnTo>
                <a:lnTo>
                  <a:pt x="73559" y="119214"/>
                </a:lnTo>
                <a:lnTo>
                  <a:pt x="73848" y="118821"/>
                </a:lnTo>
                <a:lnTo>
                  <a:pt x="74184" y="118340"/>
                </a:lnTo>
                <a:lnTo>
                  <a:pt x="74787" y="117292"/>
                </a:lnTo>
                <a:lnTo>
                  <a:pt x="75100" y="116770"/>
                </a:lnTo>
                <a:close/>
                <a:moveTo>
                  <a:pt x="76183" y="116421"/>
                </a:moveTo>
                <a:lnTo>
                  <a:pt x="74955" y="118298"/>
                </a:lnTo>
                <a:lnTo>
                  <a:pt x="74738" y="118603"/>
                </a:lnTo>
                <a:lnTo>
                  <a:pt x="74617" y="118776"/>
                </a:lnTo>
                <a:lnTo>
                  <a:pt x="74497" y="118996"/>
                </a:lnTo>
                <a:lnTo>
                  <a:pt x="74449" y="119170"/>
                </a:lnTo>
                <a:lnTo>
                  <a:pt x="74425" y="119257"/>
                </a:lnTo>
                <a:lnTo>
                  <a:pt x="74425" y="119301"/>
                </a:lnTo>
                <a:lnTo>
                  <a:pt x="74449" y="119343"/>
                </a:lnTo>
                <a:lnTo>
                  <a:pt x="74522" y="119388"/>
                </a:lnTo>
                <a:lnTo>
                  <a:pt x="74690" y="119388"/>
                </a:lnTo>
                <a:lnTo>
                  <a:pt x="74835" y="119343"/>
                </a:lnTo>
                <a:lnTo>
                  <a:pt x="74955" y="119214"/>
                </a:lnTo>
                <a:lnTo>
                  <a:pt x="75100" y="119083"/>
                </a:lnTo>
                <a:lnTo>
                  <a:pt x="75220" y="118865"/>
                </a:lnTo>
                <a:lnTo>
                  <a:pt x="75460" y="118427"/>
                </a:lnTo>
                <a:lnTo>
                  <a:pt x="75653" y="118035"/>
                </a:lnTo>
                <a:lnTo>
                  <a:pt x="75821" y="117686"/>
                </a:lnTo>
                <a:lnTo>
                  <a:pt x="76013" y="117075"/>
                </a:lnTo>
                <a:lnTo>
                  <a:pt x="76158" y="116596"/>
                </a:lnTo>
                <a:lnTo>
                  <a:pt x="76183" y="116465"/>
                </a:lnTo>
                <a:lnTo>
                  <a:pt x="76183" y="116421"/>
                </a:lnTo>
                <a:close/>
                <a:moveTo>
                  <a:pt x="104070" y="116289"/>
                </a:moveTo>
                <a:lnTo>
                  <a:pt x="103733" y="116943"/>
                </a:lnTo>
                <a:lnTo>
                  <a:pt x="103180" y="117949"/>
                </a:lnTo>
                <a:lnTo>
                  <a:pt x="102940" y="118471"/>
                </a:lnTo>
                <a:lnTo>
                  <a:pt x="102770" y="118952"/>
                </a:lnTo>
                <a:lnTo>
                  <a:pt x="102722" y="119125"/>
                </a:lnTo>
                <a:lnTo>
                  <a:pt x="102699" y="119257"/>
                </a:lnTo>
                <a:lnTo>
                  <a:pt x="102722" y="119343"/>
                </a:lnTo>
                <a:lnTo>
                  <a:pt x="102795" y="119388"/>
                </a:lnTo>
                <a:lnTo>
                  <a:pt x="102940" y="119388"/>
                </a:lnTo>
                <a:lnTo>
                  <a:pt x="103060" y="119301"/>
                </a:lnTo>
                <a:lnTo>
                  <a:pt x="103180" y="119170"/>
                </a:lnTo>
                <a:lnTo>
                  <a:pt x="103276" y="118996"/>
                </a:lnTo>
                <a:lnTo>
                  <a:pt x="103397" y="118776"/>
                </a:lnTo>
                <a:lnTo>
                  <a:pt x="103493" y="118558"/>
                </a:lnTo>
                <a:lnTo>
                  <a:pt x="103661" y="117991"/>
                </a:lnTo>
                <a:lnTo>
                  <a:pt x="103805" y="117424"/>
                </a:lnTo>
                <a:lnTo>
                  <a:pt x="103902" y="116901"/>
                </a:lnTo>
                <a:lnTo>
                  <a:pt x="103998" y="116507"/>
                </a:lnTo>
                <a:lnTo>
                  <a:pt x="104070" y="116289"/>
                </a:lnTo>
                <a:close/>
                <a:moveTo>
                  <a:pt x="111073" y="116203"/>
                </a:moveTo>
                <a:lnTo>
                  <a:pt x="111000" y="116334"/>
                </a:lnTo>
                <a:lnTo>
                  <a:pt x="110615" y="116988"/>
                </a:lnTo>
                <a:lnTo>
                  <a:pt x="110350" y="117468"/>
                </a:lnTo>
                <a:lnTo>
                  <a:pt x="110085" y="117991"/>
                </a:lnTo>
                <a:lnTo>
                  <a:pt x="109845" y="118516"/>
                </a:lnTo>
                <a:lnTo>
                  <a:pt x="109773" y="118734"/>
                </a:lnTo>
                <a:lnTo>
                  <a:pt x="109725" y="118952"/>
                </a:lnTo>
                <a:lnTo>
                  <a:pt x="109700" y="119125"/>
                </a:lnTo>
                <a:lnTo>
                  <a:pt x="109725" y="119257"/>
                </a:lnTo>
                <a:lnTo>
                  <a:pt x="109797" y="119343"/>
                </a:lnTo>
                <a:lnTo>
                  <a:pt x="109893" y="119388"/>
                </a:lnTo>
                <a:lnTo>
                  <a:pt x="110014" y="119343"/>
                </a:lnTo>
                <a:lnTo>
                  <a:pt x="110134" y="119214"/>
                </a:lnTo>
                <a:lnTo>
                  <a:pt x="110255" y="119039"/>
                </a:lnTo>
                <a:lnTo>
                  <a:pt x="110375" y="118865"/>
                </a:lnTo>
                <a:lnTo>
                  <a:pt x="110591" y="118385"/>
                </a:lnTo>
                <a:lnTo>
                  <a:pt x="110735" y="118035"/>
                </a:lnTo>
                <a:lnTo>
                  <a:pt x="111000" y="117468"/>
                </a:lnTo>
                <a:lnTo>
                  <a:pt x="111121" y="117164"/>
                </a:lnTo>
                <a:lnTo>
                  <a:pt x="111145" y="116988"/>
                </a:lnTo>
                <a:lnTo>
                  <a:pt x="111168" y="116857"/>
                </a:lnTo>
                <a:lnTo>
                  <a:pt x="111168" y="116683"/>
                </a:lnTo>
                <a:lnTo>
                  <a:pt x="111168" y="116421"/>
                </a:lnTo>
                <a:lnTo>
                  <a:pt x="111168" y="116289"/>
                </a:lnTo>
                <a:lnTo>
                  <a:pt x="111121" y="116203"/>
                </a:lnTo>
                <a:close/>
                <a:moveTo>
                  <a:pt x="14486" y="115985"/>
                </a:moveTo>
                <a:lnTo>
                  <a:pt x="14317" y="116158"/>
                </a:lnTo>
                <a:lnTo>
                  <a:pt x="14077" y="116507"/>
                </a:lnTo>
                <a:lnTo>
                  <a:pt x="13741" y="116988"/>
                </a:lnTo>
                <a:lnTo>
                  <a:pt x="13403" y="117513"/>
                </a:lnTo>
                <a:lnTo>
                  <a:pt x="13090" y="118080"/>
                </a:lnTo>
                <a:lnTo>
                  <a:pt x="12850" y="118603"/>
                </a:lnTo>
                <a:lnTo>
                  <a:pt x="12753" y="118821"/>
                </a:lnTo>
                <a:lnTo>
                  <a:pt x="12705" y="119039"/>
                </a:lnTo>
                <a:lnTo>
                  <a:pt x="12681" y="119170"/>
                </a:lnTo>
                <a:lnTo>
                  <a:pt x="12681" y="119301"/>
                </a:lnTo>
                <a:lnTo>
                  <a:pt x="12730" y="119388"/>
                </a:lnTo>
                <a:lnTo>
                  <a:pt x="12753" y="119388"/>
                </a:lnTo>
                <a:lnTo>
                  <a:pt x="12850" y="119432"/>
                </a:lnTo>
                <a:lnTo>
                  <a:pt x="12970" y="119301"/>
                </a:lnTo>
                <a:lnTo>
                  <a:pt x="13115" y="119170"/>
                </a:lnTo>
                <a:lnTo>
                  <a:pt x="13258" y="118907"/>
                </a:lnTo>
                <a:lnTo>
                  <a:pt x="13428" y="118647"/>
                </a:lnTo>
                <a:lnTo>
                  <a:pt x="13741" y="117949"/>
                </a:lnTo>
                <a:lnTo>
                  <a:pt x="14029" y="117250"/>
                </a:lnTo>
                <a:lnTo>
                  <a:pt x="14269" y="116596"/>
                </a:lnTo>
                <a:lnTo>
                  <a:pt x="14438" y="116116"/>
                </a:lnTo>
                <a:lnTo>
                  <a:pt x="14486" y="115985"/>
                </a:lnTo>
                <a:close/>
                <a:moveTo>
                  <a:pt x="47957" y="116071"/>
                </a:moveTo>
                <a:lnTo>
                  <a:pt x="47643" y="116639"/>
                </a:lnTo>
                <a:lnTo>
                  <a:pt x="47090" y="117642"/>
                </a:lnTo>
                <a:lnTo>
                  <a:pt x="46825" y="118167"/>
                </a:lnTo>
                <a:lnTo>
                  <a:pt x="46609" y="118647"/>
                </a:lnTo>
                <a:lnTo>
                  <a:pt x="46489" y="119039"/>
                </a:lnTo>
                <a:lnTo>
                  <a:pt x="46465" y="119214"/>
                </a:lnTo>
                <a:lnTo>
                  <a:pt x="46489" y="119301"/>
                </a:lnTo>
                <a:lnTo>
                  <a:pt x="46512" y="119388"/>
                </a:lnTo>
                <a:lnTo>
                  <a:pt x="46562" y="119432"/>
                </a:lnTo>
                <a:lnTo>
                  <a:pt x="46657" y="119432"/>
                </a:lnTo>
                <a:lnTo>
                  <a:pt x="46754" y="119301"/>
                </a:lnTo>
                <a:lnTo>
                  <a:pt x="46898" y="119125"/>
                </a:lnTo>
                <a:lnTo>
                  <a:pt x="47018" y="118865"/>
                </a:lnTo>
                <a:lnTo>
                  <a:pt x="47163" y="118603"/>
                </a:lnTo>
                <a:lnTo>
                  <a:pt x="47452" y="117904"/>
                </a:lnTo>
                <a:lnTo>
                  <a:pt x="47692" y="117164"/>
                </a:lnTo>
                <a:lnTo>
                  <a:pt x="47885" y="116552"/>
                </a:lnTo>
                <a:lnTo>
                  <a:pt x="47981" y="116116"/>
                </a:lnTo>
                <a:lnTo>
                  <a:pt x="48005" y="116071"/>
                </a:lnTo>
                <a:close/>
                <a:moveTo>
                  <a:pt x="59194" y="116421"/>
                </a:moveTo>
                <a:lnTo>
                  <a:pt x="58858" y="116943"/>
                </a:lnTo>
                <a:lnTo>
                  <a:pt x="58568" y="117382"/>
                </a:lnTo>
                <a:lnTo>
                  <a:pt x="58303" y="117904"/>
                </a:lnTo>
                <a:lnTo>
                  <a:pt x="58040" y="118427"/>
                </a:lnTo>
                <a:lnTo>
                  <a:pt x="57847" y="118907"/>
                </a:lnTo>
                <a:lnTo>
                  <a:pt x="57798" y="119083"/>
                </a:lnTo>
                <a:lnTo>
                  <a:pt x="57775" y="119257"/>
                </a:lnTo>
                <a:lnTo>
                  <a:pt x="57798" y="119343"/>
                </a:lnTo>
                <a:lnTo>
                  <a:pt x="57847" y="119432"/>
                </a:lnTo>
                <a:lnTo>
                  <a:pt x="57943" y="119432"/>
                </a:lnTo>
                <a:lnTo>
                  <a:pt x="58040" y="119388"/>
                </a:lnTo>
                <a:lnTo>
                  <a:pt x="58160" y="119257"/>
                </a:lnTo>
                <a:lnTo>
                  <a:pt x="58255" y="119083"/>
                </a:lnTo>
                <a:lnTo>
                  <a:pt x="58473" y="118603"/>
                </a:lnTo>
                <a:lnTo>
                  <a:pt x="58688" y="118035"/>
                </a:lnTo>
                <a:lnTo>
                  <a:pt x="58881" y="117424"/>
                </a:lnTo>
                <a:lnTo>
                  <a:pt x="59026" y="116943"/>
                </a:lnTo>
                <a:lnTo>
                  <a:pt x="59194" y="116421"/>
                </a:lnTo>
                <a:close/>
                <a:moveTo>
                  <a:pt x="66124" y="116421"/>
                </a:moveTo>
                <a:lnTo>
                  <a:pt x="66051" y="116552"/>
                </a:lnTo>
                <a:lnTo>
                  <a:pt x="65715" y="117119"/>
                </a:lnTo>
                <a:lnTo>
                  <a:pt x="65498" y="117555"/>
                </a:lnTo>
                <a:lnTo>
                  <a:pt x="65258" y="118035"/>
                </a:lnTo>
                <a:lnTo>
                  <a:pt x="65065" y="118516"/>
                </a:lnTo>
                <a:lnTo>
                  <a:pt x="64920" y="118952"/>
                </a:lnTo>
                <a:lnTo>
                  <a:pt x="64897" y="119125"/>
                </a:lnTo>
                <a:lnTo>
                  <a:pt x="64897" y="119257"/>
                </a:lnTo>
                <a:lnTo>
                  <a:pt x="64920" y="119343"/>
                </a:lnTo>
                <a:lnTo>
                  <a:pt x="64970" y="119432"/>
                </a:lnTo>
                <a:lnTo>
                  <a:pt x="65041" y="119432"/>
                </a:lnTo>
                <a:lnTo>
                  <a:pt x="65090" y="119388"/>
                </a:lnTo>
                <a:lnTo>
                  <a:pt x="65233" y="119301"/>
                </a:lnTo>
                <a:lnTo>
                  <a:pt x="65378" y="119083"/>
                </a:lnTo>
                <a:lnTo>
                  <a:pt x="65523" y="118821"/>
                </a:lnTo>
                <a:lnTo>
                  <a:pt x="65788" y="118253"/>
                </a:lnTo>
                <a:lnTo>
                  <a:pt x="65931" y="117817"/>
                </a:lnTo>
                <a:lnTo>
                  <a:pt x="66028" y="117513"/>
                </a:lnTo>
                <a:lnTo>
                  <a:pt x="66124" y="116943"/>
                </a:lnTo>
                <a:lnTo>
                  <a:pt x="66148" y="116683"/>
                </a:lnTo>
                <a:lnTo>
                  <a:pt x="66171" y="116507"/>
                </a:lnTo>
                <a:lnTo>
                  <a:pt x="66148" y="116421"/>
                </a:lnTo>
                <a:close/>
                <a:moveTo>
                  <a:pt x="105489" y="116071"/>
                </a:moveTo>
                <a:lnTo>
                  <a:pt x="105153" y="116639"/>
                </a:lnTo>
                <a:lnTo>
                  <a:pt x="104624" y="117642"/>
                </a:lnTo>
                <a:lnTo>
                  <a:pt x="104359" y="118167"/>
                </a:lnTo>
                <a:lnTo>
                  <a:pt x="104143" y="118647"/>
                </a:lnTo>
                <a:lnTo>
                  <a:pt x="103998" y="119039"/>
                </a:lnTo>
                <a:lnTo>
                  <a:pt x="103973" y="119214"/>
                </a:lnTo>
                <a:lnTo>
                  <a:pt x="103998" y="119301"/>
                </a:lnTo>
                <a:lnTo>
                  <a:pt x="104023" y="119388"/>
                </a:lnTo>
                <a:lnTo>
                  <a:pt x="104070" y="119432"/>
                </a:lnTo>
                <a:lnTo>
                  <a:pt x="104166" y="119432"/>
                </a:lnTo>
                <a:lnTo>
                  <a:pt x="104286" y="119301"/>
                </a:lnTo>
                <a:lnTo>
                  <a:pt x="104408" y="119125"/>
                </a:lnTo>
                <a:lnTo>
                  <a:pt x="104528" y="118865"/>
                </a:lnTo>
                <a:lnTo>
                  <a:pt x="104671" y="118603"/>
                </a:lnTo>
                <a:lnTo>
                  <a:pt x="104961" y="117904"/>
                </a:lnTo>
                <a:lnTo>
                  <a:pt x="105201" y="117164"/>
                </a:lnTo>
                <a:lnTo>
                  <a:pt x="105394" y="116552"/>
                </a:lnTo>
                <a:lnTo>
                  <a:pt x="105514" y="116116"/>
                </a:lnTo>
                <a:lnTo>
                  <a:pt x="105514" y="116071"/>
                </a:lnTo>
                <a:close/>
                <a:moveTo>
                  <a:pt x="116703" y="116421"/>
                </a:moveTo>
                <a:lnTo>
                  <a:pt x="116367" y="116943"/>
                </a:lnTo>
                <a:lnTo>
                  <a:pt x="116102" y="117382"/>
                </a:lnTo>
                <a:lnTo>
                  <a:pt x="115812" y="117904"/>
                </a:lnTo>
                <a:lnTo>
                  <a:pt x="115548" y="118427"/>
                </a:lnTo>
                <a:lnTo>
                  <a:pt x="115379" y="118907"/>
                </a:lnTo>
                <a:lnTo>
                  <a:pt x="115307" y="119083"/>
                </a:lnTo>
                <a:lnTo>
                  <a:pt x="115283" y="119257"/>
                </a:lnTo>
                <a:lnTo>
                  <a:pt x="115307" y="119343"/>
                </a:lnTo>
                <a:lnTo>
                  <a:pt x="115356" y="119432"/>
                </a:lnTo>
                <a:lnTo>
                  <a:pt x="115451" y="119432"/>
                </a:lnTo>
                <a:lnTo>
                  <a:pt x="115572" y="119388"/>
                </a:lnTo>
                <a:lnTo>
                  <a:pt x="115669" y="119257"/>
                </a:lnTo>
                <a:lnTo>
                  <a:pt x="115789" y="119083"/>
                </a:lnTo>
                <a:lnTo>
                  <a:pt x="116005" y="118603"/>
                </a:lnTo>
                <a:lnTo>
                  <a:pt x="116197" y="118035"/>
                </a:lnTo>
                <a:lnTo>
                  <a:pt x="116390" y="117424"/>
                </a:lnTo>
                <a:lnTo>
                  <a:pt x="116559" y="116943"/>
                </a:lnTo>
                <a:lnTo>
                  <a:pt x="116703" y="116421"/>
                </a:lnTo>
                <a:close/>
                <a:moveTo>
                  <a:pt x="19852" y="116203"/>
                </a:moveTo>
                <a:lnTo>
                  <a:pt x="19732" y="116376"/>
                </a:lnTo>
                <a:lnTo>
                  <a:pt x="19540" y="116725"/>
                </a:lnTo>
                <a:lnTo>
                  <a:pt x="19275" y="117206"/>
                </a:lnTo>
                <a:lnTo>
                  <a:pt x="18985" y="117731"/>
                </a:lnTo>
                <a:lnTo>
                  <a:pt x="18745" y="118298"/>
                </a:lnTo>
                <a:lnTo>
                  <a:pt x="18552" y="118776"/>
                </a:lnTo>
                <a:lnTo>
                  <a:pt x="18480" y="118996"/>
                </a:lnTo>
                <a:lnTo>
                  <a:pt x="18457" y="119214"/>
                </a:lnTo>
                <a:lnTo>
                  <a:pt x="18457" y="119343"/>
                </a:lnTo>
                <a:lnTo>
                  <a:pt x="18480" y="119475"/>
                </a:lnTo>
                <a:lnTo>
                  <a:pt x="18577" y="119475"/>
                </a:lnTo>
                <a:lnTo>
                  <a:pt x="18697" y="119343"/>
                </a:lnTo>
                <a:lnTo>
                  <a:pt x="18842" y="119083"/>
                </a:lnTo>
                <a:lnTo>
                  <a:pt x="19010" y="118776"/>
                </a:lnTo>
                <a:lnTo>
                  <a:pt x="19275" y="118167"/>
                </a:lnTo>
                <a:lnTo>
                  <a:pt x="19419" y="117773"/>
                </a:lnTo>
                <a:lnTo>
                  <a:pt x="19563" y="117468"/>
                </a:lnTo>
                <a:lnTo>
                  <a:pt x="19780" y="116857"/>
                </a:lnTo>
                <a:lnTo>
                  <a:pt x="19876" y="116552"/>
                </a:lnTo>
                <a:lnTo>
                  <a:pt x="19923" y="116334"/>
                </a:lnTo>
                <a:lnTo>
                  <a:pt x="19923" y="116247"/>
                </a:lnTo>
                <a:lnTo>
                  <a:pt x="19923" y="116203"/>
                </a:lnTo>
                <a:close/>
                <a:moveTo>
                  <a:pt x="35252" y="116596"/>
                </a:moveTo>
                <a:lnTo>
                  <a:pt x="34963" y="117075"/>
                </a:lnTo>
                <a:lnTo>
                  <a:pt x="34506" y="117904"/>
                </a:lnTo>
                <a:lnTo>
                  <a:pt x="34265" y="118340"/>
                </a:lnTo>
                <a:lnTo>
                  <a:pt x="34097" y="118776"/>
                </a:lnTo>
                <a:lnTo>
                  <a:pt x="34048" y="118952"/>
                </a:lnTo>
                <a:lnTo>
                  <a:pt x="34001" y="119125"/>
                </a:lnTo>
                <a:lnTo>
                  <a:pt x="34001" y="119214"/>
                </a:lnTo>
                <a:lnTo>
                  <a:pt x="34025" y="119343"/>
                </a:lnTo>
                <a:lnTo>
                  <a:pt x="34121" y="119432"/>
                </a:lnTo>
                <a:lnTo>
                  <a:pt x="34218" y="119475"/>
                </a:lnTo>
                <a:lnTo>
                  <a:pt x="34313" y="119388"/>
                </a:lnTo>
                <a:lnTo>
                  <a:pt x="34433" y="119257"/>
                </a:lnTo>
                <a:lnTo>
                  <a:pt x="34530" y="119083"/>
                </a:lnTo>
                <a:lnTo>
                  <a:pt x="34626" y="118821"/>
                </a:lnTo>
                <a:lnTo>
                  <a:pt x="34843" y="118253"/>
                </a:lnTo>
                <a:lnTo>
                  <a:pt x="35011" y="117686"/>
                </a:lnTo>
                <a:lnTo>
                  <a:pt x="35131" y="117119"/>
                </a:lnTo>
                <a:lnTo>
                  <a:pt x="35252" y="116596"/>
                </a:lnTo>
                <a:close/>
                <a:moveTo>
                  <a:pt x="92760" y="116596"/>
                </a:moveTo>
                <a:lnTo>
                  <a:pt x="92472" y="117075"/>
                </a:lnTo>
                <a:lnTo>
                  <a:pt x="92015" y="117904"/>
                </a:lnTo>
                <a:lnTo>
                  <a:pt x="91799" y="118340"/>
                </a:lnTo>
                <a:lnTo>
                  <a:pt x="91606" y="118776"/>
                </a:lnTo>
                <a:lnTo>
                  <a:pt x="91557" y="118952"/>
                </a:lnTo>
                <a:lnTo>
                  <a:pt x="91509" y="119125"/>
                </a:lnTo>
                <a:lnTo>
                  <a:pt x="91509" y="119214"/>
                </a:lnTo>
                <a:lnTo>
                  <a:pt x="91534" y="119343"/>
                </a:lnTo>
                <a:lnTo>
                  <a:pt x="91630" y="119432"/>
                </a:lnTo>
                <a:lnTo>
                  <a:pt x="91726" y="119475"/>
                </a:lnTo>
                <a:lnTo>
                  <a:pt x="91847" y="119388"/>
                </a:lnTo>
                <a:lnTo>
                  <a:pt x="91942" y="119257"/>
                </a:lnTo>
                <a:lnTo>
                  <a:pt x="92063" y="119083"/>
                </a:lnTo>
                <a:lnTo>
                  <a:pt x="92159" y="118821"/>
                </a:lnTo>
                <a:lnTo>
                  <a:pt x="92352" y="118253"/>
                </a:lnTo>
                <a:lnTo>
                  <a:pt x="92520" y="117686"/>
                </a:lnTo>
                <a:lnTo>
                  <a:pt x="92640" y="117119"/>
                </a:lnTo>
                <a:lnTo>
                  <a:pt x="92760" y="116596"/>
                </a:lnTo>
                <a:close/>
                <a:moveTo>
                  <a:pt x="10226" y="116071"/>
                </a:moveTo>
                <a:lnTo>
                  <a:pt x="9866" y="116639"/>
                </a:lnTo>
                <a:lnTo>
                  <a:pt x="9553" y="117119"/>
                </a:lnTo>
                <a:lnTo>
                  <a:pt x="9216" y="117642"/>
                </a:lnTo>
                <a:lnTo>
                  <a:pt x="8928" y="118209"/>
                </a:lnTo>
                <a:lnTo>
                  <a:pt x="8687" y="118734"/>
                </a:lnTo>
                <a:lnTo>
                  <a:pt x="8590" y="118952"/>
                </a:lnTo>
                <a:lnTo>
                  <a:pt x="8542" y="119170"/>
                </a:lnTo>
                <a:lnTo>
                  <a:pt x="8519" y="119343"/>
                </a:lnTo>
                <a:lnTo>
                  <a:pt x="8542" y="119432"/>
                </a:lnTo>
                <a:lnTo>
                  <a:pt x="8590" y="119475"/>
                </a:lnTo>
                <a:lnTo>
                  <a:pt x="8615" y="119519"/>
                </a:lnTo>
                <a:lnTo>
                  <a:pt x="8710" y="119475"/>
                </a:lnTo>
                <a:lnTo>
                  <a:pt x="8807" y="119343"/>
                </a:lnTo>
                <a:lnTo>
                  <a:pt x="8952" y="119170"/>
                </a:lnTo>
                <a:lnTo>
                  <a:pt x="9216" y="118647"/>
                </a:lnTo>
                <a:lnTo>
                  <a:pt x="9505" y="117991"/>
                </a:lnTo>
                <a:lnTo>
                  <a:pt x="9770" y="117292"/>
                </a:lnTo>
                <a:lnTo>
                  <a:pt x="10011" y="116683"/>
                </a:lnTo>
                <a:lnTo>
                  <a:pt x="10226" y="116071"/>
                </a:lnTo>
                <a:close/>
                <a:moveTo>
                  <a:pt x="32677" y="116027"/>
                </a:moveTo>
                <a:lnTo>
                  <a:pt x="32629" y="116071"/>
                </a:lnTo>
                <a:lnTo>
                  <a:pt x="32292" y="116683"/>
                </a:lnTo>
                <a:lnTo>
                  <a:pt x="31691" y="117731"/>
                </a:lnTo>
                <a:lnTo>
                  <a:pt x="31378" y="118298"/>
                </a:lnTo>
                <a:lnTo>
                  <a:pt x="31138" y="118776"/>
                </a:lnTo>
                <a:lnTo>
                  <a:pt x="30993" y="119170"/>
                </a:lnTo>
                <a:lnTo>
                  <a:pt x="30945" y="119343"/>
                </a:lnTo>
                <a:lnTo>
                  <a:pt x="30968" y="119432"/>
                </a:lnTo>
                <a:lnTo>
                  <a:pt x="30993" y="119475"/>
                </a:lnTo>
                <a:lnTo>
                  <a:pt x="31041" y="119519"/>
                </a:lnTo>
                <a:lnTo>
                  <a:pt x="31113" y="119475"/>
                </a:lnTo>
                <a:lnTo>
                  <a:pt x="31186" y="119432"/>
                </a:lnTo>
                <a:lnTo>
                  <a:pt x="31329" y="119257"/>
                </a:lnTo>
                <a:lnTo>
                  <a:pt x="31498" y="118996"/>
                </a:lnTo>
                <a:lnTo>
                  <a:pt x="31787" y="118471"/>
                </a:lnTo>
                <a:lnTo>
                  <a:pt x="31979" y="118122"/>
                </a:lnTo>
                <a:lnTo>
                  <a:pt x="32269" y="117513"/>
                </a:lnTo>
                <a:lnTo>
                  <a:pt x="32389" y="117206"/>
                </a:lnTo>
                <a:lnTo>
                  <a:pt x="32509" y="116901"/>
                </a:lnTo>
                <a:lnTo>
                  <a:pt x="32629" y="116725"/>
                </a:lnTo>
                <a:lnTo>
                  <a:pt x="32725" y="116552"/>
                </a:lnTo>
                <a:lnTo>
                  <a:pt x="32749" y="116376"/>
                </a:lnTo>
                <a:lnTo>
                  <a:pt x="32749" y="116158"/>
                </a:lnTo>
                <a:lnTo>
                  <a:pt x="32725" y="116071"/>
                </a:lnTo>
                <a:lnTo>
                  <a:pt x="32725" y="116027"/>
                </a:lnTo>
                <a:close/>
                <a:moveTo>
                  <a:pt x="90186" y="116027"/>
                </a:moveTo>
                <a:lnTo>
                  <a:pt x="90138" y="116071"/>
                </a:lnTo>
                <a:lnTo>
                  <a:pt x="89801" y="116683"/>
                </a:lnTo>
                <a:lnTo>
                  <a:pt x="89200" y="117731"/>
                </a:lnTo>
                <a:lnTo>
                  <a:pt x="88910" y="118298"/>
                </a:lnTo>
                <a:lnTo>
                  <a:pt x="88647" y="118776"/>
                </a:lnTo>
                <a:lnTo>
                  <a:pt x="88502" y="119170"/>
                </a:lnTo>
                <a:lnTo>
                  <a:pt x="88477" y="119343"/>
                </a:lnTo>
                <a:lnTo>
                  <a:pt x="88477" y="119432"/>
                </a:lnTo>
                <a:lnTo>
                  <a:pt x="88526" y="119475"/>
                </a:lnTo>
                <a:lnTo>
                  <a:pt x="88574" y="119519"/>
                </a:lnTo>
                <a:lnTo>
                  <a:pt x="88622" y="119475"/>
                </a:lnTo>
                <a:lnTo>
                  <a:pt x="88694" y="119432"/>
                </a:lnTo>
                <a:lnTo>
                  <a:pt x="88839" y="119257"/>
                </a:lnTo>
                <a:lnTo>
                  <a:pt x="89007" y="118996"/>
                </a:lnTo>
                <a:lnTo>
                  <a:pt x="89320" y="118471"/>
                </a:lnTo>
                <a:lnTo>
                  <a:pt x="89488" y="118122"/>
                </a:lnTo>
                <a:lnTo>
                  <a:pt x="89778" y="117513"/>
                </a:lnTo>
                <a:lnTo>
                  <a:pt x="89921" y="117206"/>
                </a:lnTo>
                <a:lnTo>
                  <a:pt x="90018" y="116901"/>
                </a:lnTo>
                <a:lnTo>
                  <a:pt x="90163" y="116725"/>
                </a:lnTo>
                <a:lnTo>
                  <a:pt x="90234" y="116552"/>
                </a:lnTo>
                <a:lnTo>
                  <a:pt x="90258" y="116376"/>
                </a:lnTo>
                <a:lnTo>
                  <a:pt x="90258" y="116158"/>
                </a:lnTo>
                <a:lnTo>
                  <a:pt x="90258" y="116071"/>
                </a:lnTo>
                <a:lnTo>
                  <a:pt x="90234" y="116027"/>
                </a:lnTo>
                <a:close/>
                <a:moveTo>
                  <a:pt x="70407" y="116158"/>
                </a:moveTo>
                <a:lnTo>
                  <a:pt x="70383" y="116203"/>
                </a:lnTo>
                <a:lnTo>
                  <a:pt x="70071" y="116770"/>
                </a:lnTo>
                <a:lnTo>
                  <a:pt x="69565" y="117817"/>
                </a:lnTo>
                <a:lnTo>
                  <a:pt x="69324" y="118385"/>
                </a:lnTo>
                <a:lnTo>
                  <a:pt x="69108" y="118907"/>
                </a:lnTo>
                <a:lnTo>
                  <a:pt x="68988" y="119257"/>
                </a:lnTo>
                <a:lnTo>
                  <a:pt x="68963" y="119388"/>
                </a:lnTo>
                <a:lnTo>
                  <a:pt x="68963" y="119475"/>
                </a:lnTo>
                <a:lnTo>
                  <a:pt x="69011" y="119519"/>
                </a:lnTo>
                <a:lnTo>
                  <a:pt x="69083" y="119564"/>
                </a:lnTo>
                <a:lnTo>
                  <a:pt x="69131" y="119519"/>
                </a:lnTo>
                <a:lnTo>
                  <a:pt x="69203" y="119475"/>
                </a:lnTo>
                <a:lnTo>
                  <a:pt x="69348" y="119343"/>
                </a:lnTo>
                <a:lnTo>
                  <a:pt x="69493" y="119083"/>
                </a:lnTo>
                <a:lnTo>
                  <a:pt x="69757" y="118603"/>
                </a:lnTo>
                <a:lnTo>
                  <a:pt x="69926" y="118209"/>
                </a:lnTo>
                <a:lnTo>
                  <a:pt x="70071" y="117731"/>
                </a:lnTo>
                <a:lnTo>
                  <a:pt x="70287" y="116988"/>
                </a:lnTo>
                <a:lnTo>
                  <a:pt x="70359" y="116639"/>
                </a:lnTo>
                <a:lnTo>
                  <a:pt x="70431" y="116334"/>
                </a:lnTo>
                <a:lnTo>
                  <a:pt x="70431" y="116203"/>
                </a:lnTo>
                <a:lnTo>
                  <a:pt x="70407" y="116158"/>
                </a:lnTo>
                <a:close/>
                <a:moveTo>
                  <a:pt x="52264" y="115985"/>
                </a:moveTo>
                <a:lnTo>
                  <a:pt x="52216" y="116071"/>
                </a:lnTo>
                <a:lnTo>
                  <a:pt x="51903" y="116639"/>
                </a:lnTo>
                <a:lnTo>
                  <a:pt x="51301" y="117773"/>
                </a:lnTo>
                <a:lnTo>
                  <a:pt x="51013" y="118385"/>
                </a:lnTo>
                <a:lnTo>
                  <a:pt x="50772" y="118952"/>
                </a:lnTo>
                <a:lnTo>
                  <a:pt x="50628" y="119388"/>
                </a:lnTo>
                <a:lnTo>
                  <a:pt x="50604" y="119519"/>
                </a:lnTo>
                <a:lnTo>
                  <a:pt x="50628" y="119606"/>
                </a:lnTo>
                <a:lnTo>
                  <a:pt x="50748" y="119606"/>
                </a:lnTo>
                <a:lnTo>
                  <a:pt x="50820" y="119564"/>
                </a:lnTo>
                <a:lnTo>
                  <a:pt x="50892" y="119475"/>
                </a:lnTo>
                <a:lnTo>
                  <a:pt x="51037" y="119214"/>
                </a:lnTo>
                <a:lnTo>
                  <a:pt x="51205" y="118907"/>
                </a:lnTo>
                <a:lnTo>
                  <a:pt x="51493" y="118253"/>
                </a:lnTo>
                <a:lnTo>
                  <a:pt x="51686" y="117817"/>
                </a:lnTo>
                <a:lnTo>
                  <a:pt x="52071" y="117075"/>
                </a:lnTo>
                <a:lnTo>
                  <a:pt x="52288" y="116639"/>
                </a:lnTo>
                <a:lnTo>
                  <a:pt x="52336" y="116465"/>
                </a:lnTo>
                <a:lnTo>
                  <a:pt x="52361" y="116334"/>
                </a:lnTo>
                <a:lnTo>
                  <a:pt x="52361" y="116203"/>
                </a:lnTo>
                <a:lnTo>
                  <a:pt x="52336" y="116071"/>
                </a:lnTo>
                <a:lnTo>
                  <a:pt x="52336" y="115985"/>
                </a:lnTo>
                <a:close/>
                <a:moveTo>
                  <a:pt x="109773" y="115985"/>
                </a:moveTo>
                <a:lnTo>
                  <a:pt x="109725" y="116071"/>
                </a:lnTo>
                <a:lnTo>
                  <a:pt x="109412" y="116639"/>
                </a:lnTo>
                <a:lnTo>
                  <a:pt x="108811" y="117773"/>
                </a:lnTo>
                <a:lnTo>
                  <a:pt x="108522" y="118385"/>
                </a:lnTo>
                <a:lnTo>
                  <a:pt x="108281" y="118952"/>
                </a:lnTo>
                <a:lnTo>
                  <a:pt x="108161" y="119388"/>
                </a:lnTo>
                <a:lnTo>
                  <a:pt x="108136" y="119519"/>
                </a:lnTo>
                <a:lnTo>
                  <a:pt x="108136" y="119606"/>
                </a:lnTo>
                <a:lnTo>
                  <a:pt x="108257" y="119606"/>
                </a:lnTo>
                <a:lnTo>
                  <a:pt x="108329" y="119564"/>
                </a:lnTo>
                <a:lnTo>
                  <a:pt x="108401" y="119475"/>
                </a:lnTo>
                <a:lnTo>
                  <a:pt x="108546" y="119214"/>
                </a:lnTo>
                <a:lnTo>
                  <a:pt x="108714" y="118907"/>
                </a:lnTo>
                <a:lnTo>
                  <a:pt x="109004" y="118253"/>
                </a:lnTo>
                <a:lnTo>
                  <a:pt x="109196" y="117817"/>
                </a:lnTo>
                <a:lnTo>
                  <a:pt x="109580" y="117075"/>
                </a:lnTo>
                <a:lnTo>
                  <a:pt x="109797" y="116639"/>
                </a:lnTo>
                <a:lnTo>
                  <a:pt x="109870" y="116465"/>
                </a:lnTo>
                <a:lnTo>
                  <a:pt x="109870" y="116334"/>
                </a:lnTo>
                <a:lnTo>
                  <a:pt x="109870" y="116203"/>
                </a:lnTo>
                <a:lnTo>
                  <a:pt x="109870" y="116071"/>
                </a:lnTo>
                <a:lnTo>
                  <a:pt x="109845" y="115985"/>
                </a:lnTo>
                <a:close/>
                <a:moveTo>
                  <a:pt x="34097" y="116421"/>
                </a:moveTo>
                <a:lnTo>
                  <a:pt x="33953" y="116596"/>
                </a:lnTo>
                <a:lnTo>
                  <a:pt x="33712" y="116901"/>
                </a:lnTo>
                <a:lnTo>
                  <a:pt x="33110" y="117860"/>
                </a:lnTo>
                <a:lnTo>
                  <a:pt x="32797" y="118385"/>
                </a:lnTo>
                <a:lnTo>
                  <a:pt x="32532" y="118865"/>
                </a:lnTo>
                <a:lnTo>
                  <a:pt x="32364" y="119214"/>
                </a:lnTo>
                <a:lnTo>
                  <a:pt x="32340" y="119343"/>
                </a:lnTo>
                <a:lnTo>
                  <a:pt x="32340" y="119432"/>
                </a:lnTo>
                <a:lnTo>
                  <a:pt x="32364" y="119519"/>
                </a:lnTo>
                <a:lnTo>
                  <a:pt x="32412" y="119606"/>
                </a:lnTo>
                <a:lnTo>
                  <a:pt x="32461" y="119650"/>
                </a:lnTo>
                <a:lnTo>
                  <a:pt x="32509" y="119650"/>
                </a:lnTo>
                <a:lnTo>
                  <a:pt x="32653" y="119564"/>
                </a:lnTo>
                <a:lnTo>
                  <a:pt x="32774" y="119432"/>
                </a:lnTo>
                <a:lnTo>
                  <a:pt x="32942" y="119214"/>
                </a:lnTo>
                <a:lnTo>
                  <a:pt x="33087" y="118952"/>
                </a:lnTo>
                <a:lnTo>
                  <a:pt x="33423" y="118298"/>
                </a:lnTo>
                <a:lnTo>
                  <a:pt x="33712" y="117600"/>
                </a:lnTo>
                <a:lnTo>
                  <a:pt x="33953" y="116988"/>
                </a:lnTo>
                <a:lnTo>
                  <a:pt x="34097" y="116552"/>
                </a:lnTo>
                <a:lnTo>
                  <a:pt x="34121" y="116421"/>
                </a:lnTo>
                <a:close/>
                <a:moveTo>
                  <a:pt x="60685" y="116465"/>
                </a:moveTo>
                <a:lnTo>
                  <a:pt x="60181" y="117513"/>
                </a:lnTo>
                <a:lnTo>
                  <a:pt x="59916" y="117991"/>
                </a:lnTo>
                <a:lnTo>
                  <a:pt x="59651" y="118471"/>
                </a:lnTo>
                <a:lnTo>
                  <a:pt x="59434" y="118821"/>
                </a:lnTo>
                <a:lnTo>
                  <a:pt x="59170" y="119214"/>
                </a:lnTo>
                <a:lnTo>
                  <a:pt x="59098" y="119432"/>
                </a:lnTo>
                <a:lnTo>
                  <a:pt x="59073" y="119519"/>
                </a:lnTo>
                <a:lnTo>
                  <a:pt x="59073" y="119564"/>
                </a:lnTo>
                <a:lnTo>
                  <a:pt x="59098" y="119650"/>
                </a:lnTo>
                <a:lnTo>
                  <a:pt x="59338" y="119650"/>
                </a:lnTo>
                <a:lnTo>
                  <a:pt x="59483" y="119606"/>
                </a:lnTo>
                <a:lnTo>
                  <a:pt x="59627" y="119475"/>
                </a:lnTo>
                <a:lnTo>
                  <a:pt x="59747" y="119343"/>
                </a:lnTo>
                <a:lnTo>
                  <a:pt x="59844" y="119170"/>
                </a:lnTo>
                <a:lnTo>
                  <a:pt x="59964" y="118952"/>
                </a:lnTo>
                <a:lnTo>
                  <a:pt x="60060" y="118689"/>
                </a:lnTo>
                <a:lnTo>
                  <a:pt x="60229" y="118209"/>
                </a:lnTo>
                <a:lnTo>
                  <a:pt x="60372" y="117642"/>
                </a:lnTo>
                <a:lnTo>
                  <a:pt x="60494" y="117164"/>
                </a:lnTo>
                <a:lnTo>
                  <a:pt x="60589" y="116725"/>
                </a:lnTo>
                <a:lnTo>
                  <a:pt x="60685" y="116465"/>
                </a:lnTo>
                <a:close/>
                <a:moveTo>
                  <a:pt x="77529" y="116639"/>
                </a:moveTo>
                <a:lnTo>
                  <a:pt x="77192" y="117119"/>
                </a:lnTo>
                <a:lnTo>
                  <a:pt x="76591" y="118035"/>
                </a:lnTo>
                <a:lnTo>
                  <a:pt x="76303" y="118558"/>
                </a:lnTo>
                <a:lnTo>
                  <a:pt x="76061" y="118996"/>
                </a:lnTo>
                <a:lnTo>
                  <a:pt x="75990" y="119214"/>
                </a:lnTo>
                <a:lnTo>
                  <a:pt x="75918" y="119388"/>
                </a:lnTo>
                <a:lnTo>
                  <a:pt x="75918" y="119519"/>
                </a:lnTo>
                <a:lnTo>
                  <a:pt x="75918" y="119606"/>
                </a:lnTo>
                <a:lnTo>
                  <a:pt x="75990" y="119650"/>
                </a:lnTo>
                <a:lnTo>
                  <a:pt x="76086" y="119650"/>
                </a:lnTo>
                <a:lnTo>
                  <a:pt x="76183" y="119564"/>
                </a:lnTo>
                <a:lnTo>
                  <a:pt x="76303" y="119388"/>
                </a:lnTo>
                <a:lnTo>
                  <a:pt x="76543" y="118907"/>
                </a:lnTo>
                <a:lnTo>
                  <a:pt x="76808" y="118340"/>
                </a:lnTo>
                <a:lnTo>
                  <a:pt x="77289" y="117206"/>
                </a:lnTo>
                <a:lnTo>
                  <a:pt x="77529" y="116639"/>
                </a:lnTo>
                <a:close/>
                <a:moveTo>
                  <a:pt x="91630" y="116421"/>
                </a:moveTo>
                <a:lnTo>
                  <a:pt x="91486" y="116596"/>
                </a:lnTo>
                <a:lnTo>
                  <a:pt x="91244" y="116901"/>
                </a:lnTo>
                <a:lnTo>
                  <a:pt x="90619" y="117860"/>
                </a:lnTo>
                <a:lnTo>
                  <a:pt x="90306" y="118385"/>
                </a:lnTo>
                <a:lnTo>
                  <a:pt x="90066" y="118865"/>
                </a:lnTo>
                <a:lnTo>
                  <a:pt x="89898" y="119214"/>
                </a:lnTo>
                <a:lnTo>
                  <a:pt x="89850" y="119343"/>
                </a:lnTo>
                <a:lnTo>
                  <a:pt x="89850" y="119432"/>
                </a:lnTo>
                <a:lnTo>
                  <a:pt x="89898" y="119519"/>
                </a:lnTo>
                <a:lnTo>
                  <a:pt x="89921" y="119606"/>
                </a:lnTo>
                <a:lnTo>
                  <a:pt x="89993" y="119650"/>
                </a:lnTo>
                <a:lnTo>
                  <a:pt x="90042" y="119650"/>
                </a:lnTo>
                <a:lnTo>
                  <a:pt x="90163" y="119564"/>
                </a:lnTo>
                <a:lnTo>
                  <a:pt x="90306" y="119432"/>
                </a:lnTo>
                <a:lnTo>
                  <a:pt x="90451" y="119214"/>
                </a:lnTo>
                <a:lnTo>
                  <a:pt x="90619" y="118952"/>
                </a:lnTo>
                <a:lnTo>
                  <a:pt x="90932" y="118298"/>
                </a:lnTo>
                <a:lnTo>
                  <a:pt x="91221" y="117600"/>
                </a:lnTo>
                <a:lnTo>
                  <a:pt x="91462" y="116988"/>
                </a:lnTo>
                <a:lnTo>
                  <a:pt x="91606" y="116552"/>
                </a:lnTo>
                <a:lnTo>
                  <a:pt x="91630" y="116421"/>
                </a:lnTo>
                <a:close/>
                <a:moveTo>
                  <a:pt x="118195" y="116465"/>
                </a:moveTo>
                <a:lnTo>
                  <a:pt x="117713" y="117513"/>
                </a:lnTo>
                <a:lnTo>
                  <a:pt x="117450" y="117991"/>
                </a:lnTo>
                <a:lnTo>
                  <a:pt x="117160" y="118471"/>
                </a:lnTo>
                <a:lnTo>
                  <a:pt x="116944" y="118821"/>
                </a:lnTo>
                <a:lnTo>
                  <a:pt x="116703" y="119214"/>
                </a:lnTo>
                <a:lnTo>
                  <a:pt x="116607" y="119432"/>
                </a:lnTo>
                <a:lnTo>
                  <a:pt x="116607" y="119519"/>
                </a:lnTo>
                <a:lnTo>
                  <a:pt x="116607" y="119564"/>
                </a:lnTo>
                <a:lnTo>
                  <a:pt x="116630" y="119650"/>
                </a:lnTo>
                <a:lnTo>
                  <a:pt x="116847" y="119650"/>
                </a:lnTo>
                <a:lnTo>
                  <a:pt x="116992" y="119606"/>
                </a:lnTo>
                <a:lnTo>
                  <a:pt x="117135" y="119475"/>
                </a:lnTo>
                <a:lnTo>
                  <a:pt x="117257" y="119343"/>
                </a:lnTo>
                <a:lnTo>
                  <a:pt x="117377" y="119170"/>
                </a:lnTo>
                <a:lnTo>
                  <a:pt x="117473" y="118952"/>
                </a:lnTo>
                <a:lnTo>
                  <a:pt x="117570" y="118689"/>
                </a:lnTo>
                <a:lnTo>
                  <a:pt x="117738" y="118209"/>
                </a:lnTo>
                <a:lnTo>
                  <a:pt x="117883" y="117642"/>
                </a:lnTo>
                <a:lnTo>
                  <a:pt x="118003" y="117164"/>
                </a:lnTo>
                <a:lnTo>
                  <a:pt x="118098" y="116725"/>
                </a:lnTo>
                <a:lnTo>
                  <a:pt x="118195" y="116465"/>
                </a:lnTo>
                <a:close/>
                <a:moveTo>
                  <a:pt x="67615" y="116465"/>
                </a:moveTo>
                <a:lnTo>
                  <a:pt x="67327" y="116988"/>
                </a:lnTo>
                <a:lnTo>
                  <a:pt x="66822" y="118035"/>
                </a:lnTo>
                <a:lnTo>
                  <a:pt x="66557" y="118558"/>
                </a:lnTo>
                <a:lnTo>
                  <a:pt x="66341" y="119039"/>
                </a:lnTo>
                <a:lnTo>
                  <a:pt x="66196" y="119388"/>
                </a:lnTo>
                <a:lnTo>
                  <a:pt x="66171" y="119519"/>
                </a:lnTo>
                <a:lnTo>
                  <a:pt x="66196" y="119564"/>
                </a:lnTo>
                <a:lnTo>
                  <a:pt x="66292" y="119692"/>
                </a:lnTo>
                <a:lnTo>
                  <a:pt x="66389" y="119692"/>
                </a:lnTo>
                <a:lnTo>
                  <a:pt x="66484" y="119606"/>
                </a:lnTo>
                <a:lnTo>
                  <a:pt x="66606" y="119432"/>
                </a:lnTo>
                <a:lnTo>
                  <a:pt x="66726" y="119214"/>
                </a:lnTo>
                <a:lnTo>
                  <a:pt x="66846" y="118996"/>
                </a:lnTo>
                <a:lnTo>
                  <a:pt x="67062" y="118385"/>
                </a:lnTo>
                <a:lnTo>
                  <a:pt x="67279" y="117731"/>
                </a:lnTo>
                <a:lnTo>
                  <a:pt x="67447" y="117119"/>
                </a:lnTo>
                <a:lnTo>
                  <a:pt x="67615" y="116465"/>
                </a:lnTo>
                <a:close/>
                <a:moveTo>
                  <a:pt x="36840" y="116247"/>
                </a:moveTo>
                <a:lnTo>
                  <a:pt x="36768" y="116376"/>
                </a:lnTo>
                <a:lnTo>
                  <a:pt x="35902" y="118035"/>
                </a:lnTo>
                <a:lnTo>
                  <a:pt x="35637" y="118558"/>
                </a:lnTo>
                <a:lnTo>
                  <a:pt x="35396" y="119083"/>
                </a:lnTo>
                <a:lnTo>
                  <a:pt x="35252" y="119475"/>
                </a:lnTo>
                <a:lnTo>
                  <a:pt x="35228" y="119606"/>
                </a:lnTo>
                <a:lnTo>
                  <a:pt x="35228" y="119692"/>
                </a:lnTo>
                <a:lnTo>
                  <a:pt x="35276" y="119737"/>
                </a:lnTo>
                <a:lnTo>
                  <a:pt x="35396" y="119737"/>
                </a:lnTo>
                <a:lnTo>
                  <a:pt x="35469" y="119650"/>
                </a:lnTo>
                <a:lnTo>
                  <a:pt x="35637" y="119432"/>
                </a:lnTo>
                <a:lnTo>
                  <a:pt x="35829" y="119125"/>
                </a:lnTo>
                <a:lnTo>
                  <a:pt x="36167" y="118516"/>
                </a:lnTo>
                <a:lnTo>
                  <a:pt x="36335" y="118122"/>
                </a:lnTo>
                <a:lnTo>
                  <a:pt x="36600" y="117555"/>
                </a:lnTo>
                <a:lnTo>
                  <a:pt x="36720" y="117206"/>
                </a:lnTo>
                <a:lnTo>
                  <a:pt x="36768" y="117075"/>
                </a:lnTo>
                <a:lnTo>
                  <a:pt x="36792" y="116901"/>
                </a:lnTo>
                <a:lnTo>
                  <a:pt x="36792" y="116943"/>
                </a:lnTo>
                <a:lnTo>
                  <a:pt x="36815" y="116901"/>
                </a:lnTo>
                <a:lnTo>
                  <a:pt x="36865" y="116552"/>
                </a:lnTo>
                <a:lnTo>
                  <a:pt x="36865" y="116376"/>
                </a:lnTo>
                <a:lnTo>
                  <a:pt x="36865" y="116289"/>
                </a:lnTo>
                <a:lnTo>
                  <a:pt x="36865" y="116247"/>
                </a:lnTo>
                <a:close/>
                <a:moveTo>
                  <a:pt x="73511" y="117032"/>
                </a:moveTo>
                <a:lnTo>
                  <a:pt x="73414" y="117075"/>
                </a:lnTo>
                <a:lnTo>
                  <a:pt x="73246" y="117164"/>
                </a:lnTo>
                <a:lnTo>
                  <a:pt x="72933" y="117468"/>
                </a:lnTo>
                <a:lnTo>
                  <a:pt x="72741" y="117642"/>
                </a:lnTo>
                <a:lnTo>
                  <a:pt x="72453" y="118035"/>
                </a:lnTo>
                <a:lnTo>
                  <a:pt x="72067" y="118516"/>
                </a:lnTo>
                <a:lnTo>
                  <a:pt x="71875" y="118821"/>
                </a:lnTo>
                <a:lnTo>
                  <a:pt x="71707" y="119083"/>
                </a:lnTo>
                <a:lnTo>
                  <a:pt x="71585" y="119343"/>
                </a:lnTo>
                <a:lnTo>
                  <a:pt x="71562" y="119475"/>
                </a:lnTo>
                <a:lnTo>
                  <a:pt x="71562" y="119564"/>
                </a:lnTo>
                <a:lnTo>
                  <a:pt x="71585" y="119692"/>
                </a:lnTo>
                <a:lnTo>
                  <a:pt x="71635" y="119737"/>
                </a:lnTo>
                <a:lnTo>
                  <a:pt x="71730" y="119737"/>
                </a:lnTo>
                <a:lnTo>
                  <a:pt x="71827" y="119650"/>
                </a:lnTo>
                <a:lnTo>
                  <a:pt x="72115" y="119301"/>
                </a:lnTo>
                <a:lnTo>
                  <a:pt x="72453" y="118865"/>
                </a:lnTo>
                <a:lnTo>
                  <a:pt x="72813" y="118340"/>
                </a:lnTo>
                <a:lnTo>
                  <a:pt x="73126" y="117860"/>
                </a:lnTo>
                <a:lnTo>
                  <a:pt x="73511" y="117206"/>
                </a:lnTo>
                <a:lnTo>
                  <a:pt x="73559" y="117032"/>
                </a:lnTo>
                <a:close/>
                <a:moveTo>
                  <a:pt x="94349" y="116247"/>
                </a:moveTo>
                <a:lnTo>
                  <a:pt x="94276" y="116376"/>
                </a:lnTo>
                <a:lnTo>
                  <a:pt x="93411" y="118035"/>
                </a:lnTo>
                <a:lnTo>
                  <a:pt x="93146" y="118558"/>
                </a:lnTo>
                <a:lnTo>
                  <a:pt x="92905" y="119083"/>
                </a:lnTo>
                <a:lnTo>
                  <a:pt x="92760" y="119475"/>
                </a:lnTo>
                <a:lnTo>
                  <a:pt x="92737" y="119606"/>
                </a:lnTo>
                <a:lnTo>
                  <a:pt x="92737" y="119692"/>
                </a:lnTo>
                <a:lnTo>
                  <a:pt x="92785" y="119737"/>
                </a:lnTo>
                <a:lnTo>
                  <a:pt x="92905" y="119737"/>
                </a:lnTo>
                <a:lnTo>
                  <a:pt x="93002" y="119650"/>
                </a:lnTo>
                <a:lnTo>
                  <a:pt x="93170" y="119432"/>
                </a:lnTo>
                <a:lnTo>
                  <a:pt x="93338" y="119125"/>
                </a:lnTo>
                <a:lnTo>
                  <a:pt x="93675" y="118516"/>
                </a:lnTo>
                <a:lnTo>
                  <a:pt x="93843" y="118122"/>
                </a:lnTo>
                <a:lnTo>
                  <a:pt x="94108" y="117555"/>
                </a:lnTo>
                <a:lnTo>
                  <a:pt x="94253" y="117206"/>
                </a:lnTo>
                <a:lnTo>
                  <a:pt x="94276" y="117075"/>
                </a:lnTo>
                <a:lnTo>
                  <a:pt x="94326" y="116901"/>
                </a:lnTo>
                <a:lnTo>
                  <a:pt x="94373" y="116552"/>
                </a:lnTo>
                <a:lnTo>
                  <a:pt x="94397" y="116376"/>
                </a:lnTo>
                <a:lnTo>
                  <a:pt x="94397" y="116289"/>
                </a:lnTo>
                <a:lnTo>
                  <a:pt x="94373" y="116247"/>
                </a:lnTo>
                <a:close/>
                <a:moveTo>
                  <a:pt x="18722" y="116027"/>
                </a:moveTo>
                <a:lnTo>
                  <a:pt x="18625" y="116116"/>
                </a:lnTo>
                <a:lnTo>
                  <a:pt x="18216" y="116770"/>
                </a:lnTo>
                <a:lnTo>
                  <a:pt x="17879" y="117292"/>
                </a:lnTo>
                <a:lnTo>
                  <a:pt x="17542" y="117904"/>
                </a:lnTo>
                <a:lnTo>
                  <a:pt x="17229" y="118516"/>
                </a:lnTo>
                <a:lnTo>
                  <a:pt x="16988" y="119083"/>
                </a:lnTo>
                <a:lnTo>
                  <a:pt x="16893" y="119301"/>
                </a:lnTo>
                <a:lnTo>
                  <a:pt x="16844" y="119519"/>
                </a:lnTo>
                <a:lnTo>
                  <a:pt x="16844" y="119692"/>
                </a:lnTo>
                <a:lnTo>
                  <a:pt x="16868" y="119782"/>
                </a:lnTo>
                <a:lnTo>
                  <a:pt x="16893" y="119824"/>
                </a:lnTo>
                <a:lnTo>
                  <a:pt x="16941" y="119868"/>
                </a:lnTo>
                <a:lnTo>
                  <a:pt x="17013" y="119868"/>
                </a:lnTo>
                <a:lnTo>
                  <a:pt x="17061" y="119824"/>
                </a:lnTo>
                <a:lnTo>
                  <a:pt x="17133" y="119737"/>
                </a:lnTo>
                <a:lnTo>
                  <a:pt x="17278" y="119519"/>
                </a:lnTo>
                <a:lnTo>
                  <a:pt x="17421" y="119257"/>
                </a:lnTo>
                <a:lnTo>
                  <a:pt x="17686" y="118603"/>
                </a:lnTo>
                <a:lnTo>
                  <a:pt x="17854" y="118209"/>
                </a:lnTo>
                <a:lnTo>
                  <a:pt x="17999" y="117904"/>
                </a:lnTo>
                <a:lnTo>
                  <a:pt x="18167" y="117642"/>
                </a:lnTo>
                <a:lnTo>
                  <a:pt x="18312" y="117337"/>
                </a:lnTo>
                <a:lnTo>
                  <a:pt x="18457" y="117032"/>
                </a:lnTo>
                <a:lnTo>
                  <a:pt x="18409" y="117206"/>
                </a:lnTo>
                <a:lnTo>
                  <a:pt x="18600" y="116683"/>
                </a:lnTo>
                <a:lnTo>
                  <a:pt x="18697" y="116376"/>
                </a:lnTo>
                <a:lnTo>
                  <a:pt x="18769" y="116116"/>
                </a:lnTo>
                <a:lnTo>
                  <a:pt x="18769" y="116071"/>
                </a:lnTo>
                <a:lnTo>
                  <a:pt x="18769" y="116027"/>
                </a:lnTo>
                <a:close/>
                <a:moveTo>
                  <a:pt x="43938" y="116465"/>
                </a:moveTo>
                <a:lnTo>
                  <a:pt x="43866" y="116552"/>
                </a:lnTo>
                <a:lnTo>
                  <a:pt x="43482" y="117119"/>
                </a:lnTo>
                <a:lnTo>
                  <a:pt x="42856" y="118080"/>
                </a:lnTo>
                <a:lnTo>
                  <a:pt x="42542" y="118603"/>
                </a:lnTo>
                <a:lnTo>
                  <a:pt x="42302" y="119125"/>
                </a:lnTo>
                <a:lnTo>
                  <a:pt x="42229" y="119343"/>
                </a:lnTo>
                <a:lnTo>
                  <a:pt x="42158" y="119519"/>
                </a:lnTo>
                <a:lnTo>
                  <a:pt x="42134" y="119692"/>
                </a:lnTo>
                <a:lnTo>
                  <a:pt x="42158" y="119782"/>
                </a:lnTo>
                <a:lnTo>
                  <a:pt x="42206" y="119868"/>
                </a:lnTo>
                <a:lnTo>
                  <a:pt x="42302" y="119868"/>
                </a:lnTo>
                <a:lnTo>
                  <a:pt x="42374" y="119824"/>
                </a:lnTo>
                <a:lnTo>
                  <a:pt x="42542" y="119650"/>
                </a:lnTo>
                <a:lnTo>
                  <a:pt x="42711" y="119432"/>
                </a:lnTo>
                <a:lnTo>
                  <a:pt x="43000" y="118907"/>
                </a:lnTo>
                <a:lnTo>
                  <a:pt x="43192" y="118558"/>
                </a:lnTo>
                <a:lnTo>
                  <a:pt x="43482" y="118035"/>
                </a:lnTo>
                <a:lnTo>
                  <a:pt x="43650" y="117731"/>
                </a:lnTo>
                <a:lnTo>
                  <a:pt x="43770" y="117424"/>
                </a:lnTo>
                <a:lnTo>
                  <a:pt x="43698" y="117642"/>
                </a:lnTo>
                <a:lnTo>
                  <a:pt x="43698" y="117642"/>
                </a:lnTo>
                <a:lnTo>
                  <a:pt x="43866" y="117164"/>
                </a:lnTo>
                <a:lnTo>
                  <a:pt x="43938" y="116814"/>
                </a:lnTo>
                <a:lnTo>
                  <a:pt x="43987" y="116552"/>
                </a:lnTo>
                <a:lnTo>
                  <a:pt x="43987" y="116465"/>
                </a:lnTo>
                <a:close/>
                <a:moveTo>
                  <a:pt x="101447" y="116465"/>
                </a:moveTo>
                <a:lnTo>
                  <a:pt x="101376" y="116552"/>
                </a:lnTo>
                <a:lnTo>
                  <a:pt x="100991" y="117119"/>
                </a:lnTo>
                <a:lnTo>
                  <a:pt x="100365" y="118080"/>
                </a:lnTo>
                <a:lnTo>
                  <a:pt x="100076" y="118603"/>
                </a:lnTo>
                <a:lnTo>
                  <a:pt x="99835" y="119125"/>
                </a:lnTo>
                <a:lnTo>
                  <a:pt x="99740" y="119343"/>
                </a:lnTo>
                <a:lnTo>
                  <a:pt x="99667" y="119519"/>
                </a:lnTo>
                <a:lnTo>
                  <a:pt x="99667" y="119692"/>
                </a:lnTo>
                <a:lnTo>
                  <a:pt x="99667" y="119782"/>
                </a:lnTo>
                <a:lnTo>
                  <a:pt x="99715" y="119868"/>
                </a:lnTo>
                <a:lnTo>
                  <a:pt x="99835" y="119868"/>
                </a:lnTo>
                <a:lnTo>
                  <a:pt x="99908" y="119824"/>
                </a:lnTo>
                <a:lnTo>
                  <a:pt x="100052" y="119650"/>
                </a:lnTo>
                <a:lnTo>
                  <a:pt x="100220" y="119432"/>
                </a:lnTo>
                <a:lnTo>
                  <a:pt x="100533" y="118907"/>
                </a:lnTo>
                <a:lnTo>
                  <a:pt x="100701" y="118558"/>
                </a:lnTo>
                <a:lnTo>
                  <a:pt x="101014" y="118035"/>
                </a:lnTo>
                <a:lnTo>
                  <a:pt x="101159" y="117731"/>
                </a:lnTo>
                <a:lnTo>
                  <a:pt x="101279" y="117424"/>
                </a:lnTo>
                <a:lnTo>
                  <a:pt x="101206" y="117642"/>
                </a:lnTo>
                <a:lnTo>
                  <a:pt x="101376" y="117164"/>
                </a:lnTo>
                <a:lnTo>
                  <a:pt x="101447" y="116814"/>
                </a:lnTo>
                <a:lnTo>
                  <a:pt x="101519" y="116552"/>
                </a:lnTo>
                <a:lnTo>
                  <a:pt x="101519" y="116465"/>
                </a:lnTo>
                <a:close/>
                <a:moveTo>
                  <a:pt x="54935" y="116289"/>
                </a:moveTo>
                <a:lnTo>
                  <a:pt x="54670" y="116814"/>
                </a:lnTo>
                <a:lnTo>
                  <a:pt x="54430" y="117382"/>
                </a:lnTo>
                <a:lnTo>
                  <a:pt x="53948" y="118558"/>
                </a:lnTo>
                <a:lnTo>
                  <a:pt x="53828" y="118821"/>
                </a:lnTo>
                <a:lnTo>
                  <a:pt x="53732" y="119083"/>
                </a:lnTo>
                <a:lnTo>
                  <a:pt x="53635" y="119343"/>
                </a:lnTo>
                <a:lnTo>
                  <a:pt x="53564" y="119606"/>
                </a:lnTo>
                <a:lnTo>
                  <a:pt x="53564" y="119737"/>
                </a:lnTo>
                <a:lnTo>
                  <a:pt x="53564" y="119824"/>
                </a:lnTo>
                <a:lnTo>
                  <a:pt x="53587" y="119913"/>
                </a:lnTo>
                <a:lnTo>
                  <a:pt x="53612" y="119955"/>
                </a:lnTo>
                <a:lnTo>
                  <a:pt x="53684" y="120000"/>
                </a:lnTo>
                <a:lnTo>
                  <a:pt x="53780" y="120000"/>
                </a:lnTo>
                <a:lnTo>
                  <a:pt x="53900" y="119913"/>
                </a:lnTo>
                <a:lnTo>
                  <a:pt x="53997" y="119782"/>
                </a:lnTo>
                <a:lnTo>
                  <a:pt x="54092" y="119606"/>
                </a:lnTo>
                <a:lnTo>
                  <a:pt x="54189" y="119388"/>
                </a:lnTo>
                <a:lnTo>
                  <a:pt x="54382" y="118821"/>
                </a:lnTo>
                <a:lnTo>
                  <a:pt x="54550" y="118167"/>
                </a:lnTo>
                <a:lnTo>
                  <a:pt x="54790" y="116943"/>
                </a:lnTo>
                <a:lnTo>
                  <a:pt x="54887" y="116507"/>
                </a:lnTo>
                <a:lnTo>
                  <a:pt x="54935" y="116289"/>
                </a:lnTo>
                <a:close/>
                <a:moveTo>
                  <a:pt x="112444" y="116289"/>
                </a:moveTo>
                <a:lnTo>
                  <a:pt x="112179" y="116814"/>
                </a:lnTo>
                <a:lnTo>
                  <a:pt x="111939" y="117382"/>
                </a:lnTo>
                <a:lnTo>
                  <a:pt x="111458" y="118558"/>
                </a:lnTo>
                <a:lnTo>
                  <a:pt x="111338" y="118821"/>
                </a:lnTo>
                <a:lnTo>
                  <a:pt x="111241" y="119083"/>
                </a:lnTo>
                <a:lnTo>
                  <a:pt x="111145" y="119343"/>
                </a:lnTo>
                <a:lnTo>
                  <a:pt x="111096" y="119606"/>
                </a:lnTo>
                <a:lnTo>
                  <a:pt x="111073" y="119737"/>
                </a:lnTo>
                <a:lnTo>
                  <a:pt x="111073" y="119824"/>
                </a:lnTo>
                <a:lnTo>
                  <a:pt x="111096" y="119913"/>
                </a:lnTo>
                <a:lnTo>
                  <a:pt x="111145" y="119955"/>
                </a:lnTo>
                <a:lnTo>
                  <a:pt x="111193" y="120000"/>
                </a:lnTo>
                <a:lnTo>
                  <a:pt x="111289" y="120000"/>
                </a:lnTo>
                <a:lnTo>
                  <a:pt x="111409" y="119913"/>
                </a:lnTo>
                <a:lnTo>
                  <a:pt x="111506" y="119782"/>
                </a:lnTo>
                <a:lnTo>
                  <a:pt x="111626" y="119606"/>
                </a:lnTo>
                <a:lnTo>
                  <a:pt x="111722" y="119388"/>
                </a:lnTo>
                <a:lnTo>
                  <a:pt x="111891" y="118821"/>
                </a:lnTo>
                <a:lnTo>
                  <a:pt x="112059" y="118167"/>
                </a:lnTo>
                <a:lnTo>
                  <a:pt x="112299" y="116943"/>
                </a:lnTo>
                <a:lnTo>
                  <a:pt x="112396" y="116507"/>
                </a:lnTo>
                <a:lnTo>
                  <a:pt x="112444" y="116289"/>
                </a:lnTo>
                <a:close/>
              </a:path>
            </a:pathLst>
          </a:custGeom>
          <a:solidFill>
            <a:srgbClr val="F0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890300" y="274633"/>
            <a:ext cx="73635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F0C3A3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F0C3A3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F0C3A3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F0C3A3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F0C3A3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F0C3A3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F0C3A3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F0C3A3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F0C3A3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890300" y="1600200"/>
            <a:ext cx="3360600" cy="42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0C3A3"/>
              </a:buClr>
              <a:buSzPts val="2000"/>
              <a:buFont typeface="Muli Light"/>
              <a:buChar char="‐"/>
              <a:defRPr sz="20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Font typeface="Muli Light"/>
              <a:buChar char="‐"/>
              <a:defRPr sz="20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Font typeface="Muli Light"/>
              <a:buChar char="‐"/>
              <a:defRPr sz="20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000"/>
              <a:buFont typeface="Muli Light"/>
              <a:buChar char="‐"/>
              <a:defRPr sz="20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000"/>
              <a:buFont typeface="Muli Light"/>
              <a:buChar char="‐"/>
              <a:defRPr sz="20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000"/>
              <a:buFont typeface="Muli Light"/>
              <a:buChar char="‐"/>
              <a:defRPr sz="20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000"/>
              <a:buFont typeface="Muli Light"/>
              <a:buChar char="‐"/>
              <a:defRPr sz="20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000"/>
              <a:buFont typeface="Muli Light"/>
              <a:buChar char="‐"/>
              <a:defRPr sz="20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000"/>
              <a:buFont typeface="Muli Light"/>
              <a:buChar char="‐"/>
              <a:defRPr sz="20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2"/>
          </p:nvPr>
        </p:nvSpPr>
        <p:spPr>
          <a:xfrm>
            <a:off x="4893212" y="1600200"/>
            <a:ext cx="3360600" cy="42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0C3A3"/>
              </a:buClr>
              <a:buSzPts val="2000"/>
              <a:buFont typeface="Muli Light"/>
              <a:buChar char="‐"/>
              <a:defRPr sz="20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Font typeface="Muli Light"/>
              <a:buChar char="‐"/>
              <a:defRPr sz="20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Font typeface="Muli Light"/>
              <a:buChar char="‐"/>
              <a:defRPr sz="20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000"/>
              <a:buFont typeface="Muli Light"/>
              <a:buChar char="‐"/>
              <a:defRPr sz="20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000"/>
              <a:buFont typeface="Muli Light"/>
              <a:buChar char="‐"/>
              <a:defRPr sz="20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000"/>
              <a:buFont typeface="Muli Light"/>
              <a:buChar char="‐"/>
              <a:defRPr sz="20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000"/>
              <a:buFont typeface="Muli Light"/>
              <a:buChar char="‐"/>
              <a:defRPr sz="20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000"/>
              <a:buFont typeface="Muli Light"/>
              <a:buChar char="‐"/>
              <a:defRPr sz="20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000"/>
              <a:buFont typeface="Muli Light"/>
              <a:buChar char="‐"/>
              <a:defRPr sz="20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0" y="6028333"/>
            <a:ext cx="91440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890300" y="274633"/>
            <a:ext cx="73635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0" y="6028333"/>
            <a:ext cx="91440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90300" y="274633"/>
            <a:ext cx="73635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90300" y="1600199"/>
            <a:ext cx="7363500" cy="40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0" y="6028333"/>
            <a:ext cx="91440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Jm7AhdGbD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890250" y="348608"/>
            <a:ext cx="73635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Font typeface="Amatic SC"/>
              <a:buNone/>
            </a:pPr>
            <a:r>
              <a:rPr lang="en" sz="6000">
                <a:solidFill>
                  <a:srgbClr val="666666"/>
                </a:solidFill>
              </a:rPr>
              <a:t>Good Morning!</a:t>
            </a:r>
            <a:endParaRPr sz="6000" b="1" i="0" u="none" strike="noStrike" cap="none">
              <a:solidFill>
                <a:srgbClr val="666666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890300" y="1600200"/>
            <a:ext cx="7476900" cy="42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0C3A3"/>
              </a:buClr>
              <a:buSzPts val="2000"/>
              <a:buFont typeface="Muli Light"/>
              <a:buNone/>
            </a:pPr>
            <a:endParaRPr sz="3000" b="1" dirty="0">
              <a:solidFill>
                <a:srgbClr val="FF0000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0C3A3"/>
              </a:buClr>
              <a:buSzPts val="2000"/>
              <a:buFont typeface="Muli Light"/>
              <a:buNone/>
            </a:pPr>
            <a:endParaRPr sz="3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1143000" y="-76200"/>
            <a:ext cx="6858000" cy="16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</a:pPr>
            <a:r>
              <a:rPr lang="en" sz="2400" b="1" i="0" u="none" strike="noStrike" cap="none">
                <a:solidFill>
                  <a:srgbClr val="7C7F91"/>
                </a:solidFill>
                <a:latin typeface="Arial"/>
                <a:ea typeface="Arial"/>
                <a:cs typeface="Arial"/>
                <a:sym typeface="Arial"/>
              </a:rPr>
              <a:t>Psychoanalytic Theory’s Core Ideas</a:t>
            </a:r>
            <a:br>
              <a:rPr lang="en" sz="3600" b="1" i="0" u="none" strike="noStrike" cap="none">
                <a:solidFill>
                  <a:srgbClr val="7C7F9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3600" b="1" i="0" u="none" strike="noStrike" cap="none">
                <a:solidFill>
                  <a:srgbClr val="7C7F91"/>
                </a:solidFill>
                <a:latin typeface="Arial"/>
                <a:ea typeface="Arial"/>
                <a:cs typeface="Arial"/>
                <a:sym typeface="Arial"/>
              </a:rPr>
              <a:t>Personality Development</a:t>
            </a:r>
            <a:endParaRPr/>
          </a:p>
        </p:txBody>
      </p:sp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250" y="1554300"/>
            <a:ext cx="8667376" cy="338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143000" y="-76200"/>
            <a:ext cx="6858000" cy="16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</a:pPr>
            <a:r>
              <a:rPr lang="en" sz="2400" b="1" i="0" u="none" strike="noStrike" cap="none">
                <a:solidFill>
                  <a:srgbClr val="7C7F91"/>
                </a:solidFill>
                <a:latin typeface="Arial"/>
                <a:ea typeface="Arial"/>
                <a:cs typeface="Arial"/>
                <a:sym typeface="Arial"/>
              </a:rPr>
              <a:t>Psychoanalytic Theory’s Core Ideas</a:t>
            </a:r>
            <a:br>
              <a:rPr lang="en" sz="3600" b="1" i="0" u="none" strike="noStrike" cap="none">
                <a:solidFill>
                  <a:srgbClr val="7C7F9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3600" b="1" i="0" u="none" strike="noStrike" cap="none">
                <a:solidFill>
                  <a:srgbClr val="7C7F91"/>
                </a:solidFill>
                <a:latin typeface="Arial"/>
                <a:ea typeface="Arial"/>
                <a:cs typeface="Arial"/>
                <a:sym typeface="Arial"/>
              </a:rPr>
              <a:t>Personality Development</a:t>
            </a:r>
            <a:endParaRPr/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500" y="1554300"/>
            <a:ext cx="8599501" cy="33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1143000" y="-76200"/>
            <a:ext cx="6858000" cy="16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</a:pPr>
            <a:r>
              <a:rPr lang="en" sz="2400" b="1" i="0" u="none" strike="noStrike" cap="none">
                <a:solidFill>
                  <a:srgbClr val="7C7F91"/>
                </a:solidFill>
                <a:latin typeface="Arial"/>
                <a:ea typeface="Arial"/>
                <a:cs typeface="Arial"/>
                <a:sym typeface="Arial"/>
              </a:rPr>
              <a:t>Psychoanalytic Theory’s Core Ideas</a:t>
            </a:r>
            <a:br>
              <a:rPr lang="en" sz="3600" b="1" i="0" u="none" strike="noStrike" cap="none">
                <a:solidFill>
                  <a:srgbClr val="7C7F9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3600" b="1" i="0" u="none" strike="noStrike" cap="none">
                <a:solidFill>
                  <a:srgbClr val="7C7F91"/>
                </a:solidFill>
                <a:latin typeface="Arial"/>
                <a:ea typeface="Arial"/>
                <a:cs typeface="Arial"/>
                <a:sym typeface="Arial"/>
              </a:rPr>
              <a:t>Personality Development</a:t>
            </a:r>
            <a:endParaRPr/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725" y="1554300"/>
            <a:ext cx="8633424" cy="337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1143000" y="-76200"/>
            <a:ext cx="6858000" cy="16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</a:pPr>
            <a:r>
              <a:rPr lang="en" sz="2400" b="1" i="0" u="none" strike="noStrike" cap="none">
                <a:solidFill>
                  <a:srgbClr val="7C7F91"/>
                </a:solidFill>
                <a:latin typeface="Arial"/>
                <a:ea typeface="Arial"/>
                <a:cs typeface="Arial"/>
                <a:sym typeface="Arial"/>
              </a:rPr>
              <a:t>Psychoanalytic Theory’s Core Ideas</a:t>
            </a:r>
            <a:br>
              <a:rPr lang="en" sz="3600" b="1" i="0" u="none" strike="noStrike" cap="none">
                <a:solidFill>
                  <a:srgbClr val="7C7F9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3600" b="1" i="0" u="none" strike="noStrike" cap="none">
                <a:solidFill>
                  <a:srgbClr val="7C7F91"/>
                </a:solidFill>
                <a:latin typeface="Arial"/>
                <a:ea typeface="Arial"/>
                <a:cs typeface="Arial"/>
                <a:sym typeface="Arial"/>
              </a:rPr>
              <a:t>Personality Development</a:t>
            </a:r>
            <a:endParaRPr/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725" y="1554300"/>
            <a:ext cx="8667376" cy="338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143000" y="-76200"/>
            <a:ext cx="6858000" cy="16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</a:pPr>
            <a:r>
              <a:rPr lang="en" sz="2400" b="1" i="0" u="none" strike="noStrike" cap="none">
                <a:solidFill>
                  <a:srgbClr val="7C7F91"/>
                </a:solidFill>
                <a:latin typeface="Arial"/>
                <a:ea typeface="Arial"/>
                <a:cs typeface="Arial"/>
                <a:sym typeface="Arial"/>
              </a:rPr>
              <a:t>Psychoanalytic Theory’s Core Ideas</a:t>
            </a:r>
            <a:br>
              <a:rPr lang="en" sz="3600" b="1" i="0" u="none" strike="noStrike" cap="none">
                <a:solidFill>
                  <a:srgbClr val="7C7F9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3600" b="1" i="0" u="none" strike="noStrike" cap="none">
                <a:solidFill>
                  <a:srgbClr val="7C7F91"/>
                </a:solidFill>
                <a:latin typeface="Arial"/>
                <a:ea typeface="Arial"/>
                <a:cs typeface="Arial"/>
                <a:sym typeface="Arial"/>
              </a:rPr>
              <a:t>Personality Development</a:t>
            </a:r>
            <a:endParaRPr/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50" y="1554300"/>
            <a:ext cx="8565624" cy="334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1143000" y="-76200"/>
            <a:ext cx="6858000" cy="16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</a:pPr>
            <a:r>
              <a:rPr lang="en" sz="2400" b="1" i="0" u="none" strike="noStrike" cap="none">
                <a:solidFill>
                  <a:srgbClr val="7C7F91"/>
                </a:solidFill>
                <a:latin typeface="Arial"/>
                <a:ea typeface="Arial"/>
                <a:cs typeface="Arial"/>
                <a:sym typeface="Arial"/>
              </a:rPr>
              <a:t>Psychoanalytic Theory’s Core Ideas</a:t>
            </a:r>
            <a:br>
              <a:rPr lang="en" sz="3600" b="1" i="0" u="none" strike="noStrike" cap="none">
                <a:solidFill>
                  <a:srgbClr val="7C7F9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3600" b="1" i="0" u="none" strike="noStrike" cap="none">
                <a:solidFill>
                  <a:srgbClr val="7C7F91"/>
                </a:solidFill>
                <a:latin typeface="Arial"/>
                <a:ea typeface="Arial"/>
                <a:cs typeface="Arial"/>
                <a:sym typeface="Arial"/>
              </a:rPr>
              <a:t>Personality Development</a:t>
            </a:r>
            <a:endParaRPr/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475" y="1554300"/>
            <a:ext cx="8633424" cy="337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1143000" y="-76200"/>
            <a:ext cx="6858000" cy="16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</a:pPr>
            <a:r>
              <a:rPr lang="en" sz="2400" b="1" i="0" u="none" strike="noStrike" cap="none">
                <a:solidFill>
                  <a:srgbClr val="7C7F91"/>
                </a:solidFill>
                <a:latin typeface="Arial"/>
                <a:ea typeface="Arial"/>
                <a:cs typeface="Arial"/>
                <a:sym typeface="Arial"/>
              </a:rPr>
              <a:t>Psychoanalytic Theory’s Core Ideas</a:t>
            </a:r>
            <a:br>
              <a:rPr lang="en" sz="3600" b="1" i="0" u="none" strike="noStrike" cap="none">
                <a:solidFill>
                  <a:srgbClr val="7C7F9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3600" b="1" i="0" u="none" strike="noStrike" cap="none">
                <a:solidFill>
                  <a:srgbClr val="7C7F91"/>
                </a:solidFill>
                <a:latin typeface="Arial"/>
                <a:ea typeface="Arial"/>
                <a:cs typeface="Arial"/>
                <a:sym typeface="Arial"/>
              </a:rPr>
              <a:t>Personality Development</a:t>
            </a:r>
            <a:endParaRPr/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775" y="1554300"/>
            <a:ext cx="8701249" cy="339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1143000" y="-76200"/>
            <a:ext cx="6858000" cy="16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</a:pPr>
            <a:r>
              <a:rPr lang="en" sz="2400" b="1" i="0" u="none" strike="noStrike" cap="none">
                <a:solidFill>
                  <a:srgbClr val="7C7F91"/>
                </a:solidFill>
                <a:latin typeface="Arial"/>
                <a:ea typeface="Arial"/>
                <a:cs typeface="Arial"/>
                <a:sym typeface="Arial"/>
              </a:rPr>
              <a:t>Psychoanalytic Theory’s Core Ideas</a:t>
            </a:r>
            <a:br>
              <a:rPr lang="en" sz="3600" b="1" i="0" u="none" strike="noStrike" cap="none">
                <a:solidFill>
                  <a:srgbClr val="7C7F9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3600" b="1" i="0" u="none" strike="noStrike" cap="none">
                <a:solidFill>
                  <a:srgbClr val="7C7F91"/>
                </a:solidFill>
                <a:latin typeface="Arial"/>
                <a:ea typeface="Arial"/>
                <a:cs typeface="Arial"/>
                <a:sym typeface="Arial"/>
              </a:rPr>
              <a:t>Personality Development</a:t>
            </a:r>
            <a:endParaRPr/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825" y="1554300"/>
            <a:ext cx="8769049" cy="342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1143000" y="-76200"/>
            <a:ext cx="6858000" cy="16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</a:pPr>
            <a:r>
              <a:rPr lang="en" sz="2400" b="1" i="0" u="none" strike="noStrike" cap="none">
                <a:solidFill>
                  <a:srgbClr val="7C7F91"/>
                </a:solidFill>
                <a:latin typeface="Arial"/>
                <a:ea typeface="Arial"/>
                <a:cs typeface="Arial"/>
                <a:sym typeface="Arial"/>
              </a:rPr>
              <a:t>Psychoanalytic Theory’s Core Ideas</a:t>
            </a:r>
            <a:br>
              <a:rPr lang="en" sz="3600" b="1" i="0" u="none" strike="noStrike" cap="none">
                <a:solidFill>
                  <a:srgbClr val="7C7F9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3600" b="1" i="0" u="none" strike="noStrike" cap="none">
                <a:solidFill>
                  <a:srgbClr val="7C7F91"/>
                </a:solidFill>
                <a:latin typeface="Arial"/>
                <a:ea typeface="Arial"/>
                <a:cs typeface="Arial"/>
                <a:sym typeface="Arial"/>
              </a:rPr>
              <a:t>Personality Development</a:t>
            </a:r>
            <a:endParaRPr/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525" y="1554300"/>
            <a:ext cx="8735176" cy="341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143000" y="-76200"/>
            <a:ext cx="6858000" cy="16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</a:pPr>
            <a:r>
              <a:rPr lang="en" sz="2400" b="1" i="0" u="none" strike="noStrike" cap="none">
                <a:solidFill>
                  <a:srgbClr val="7C7F91"/>
                </a:solidFill>
                <a:latin typeface="Arial"/>
                <a:ea typeface="Arial"/>
                <a:cs typeface="Arial"/>
                <a:sym typeface="Arial"/>
              </a:rPr>
              <a:t>Psychoanalytic Theory’s Core Ideas</a:t>
            </a:r>
            <a:br>
              <a:rPr lang="en" sz="3600" b="1" i="0" u="none" strike="noStrike" cap="none">
                <a:solidFill>
                  <a:srgbClr val="7C7F9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3600" b="1" i="0" u="none" strike="noStrike" cap="none">
                <a:solidFill>
                  <a:srgbClr val="7C7F91"/>
                </a:solidFill>
                <a:latin typeface="Arial"/>
                <a:ea typeface="Arial"/>
                <a:cs typeface="Arial"/>
                <a:sym typeface="Arial"/>
              </a:rPr>
              <a:t>Personality Development</a:t>
            </a:r>
            <a:endParaRPr/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250" y="1554300"/>
            <a:ext cx="8599501" cy="33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90300" y="274633"/>
            <a:ext cx="73635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Font typeface="Amatic SC"/>
              <a:buNone/>
            </a:pPr>
            <a:r>
              <a:rPr lang="en" sz="6000">
                <a:solidFill>
                  <a:schemeClr val="dk2"/>
                </a:solidFill>
              </a:rPr>
              <a:t>Psychoanalytic Personality </a:t>
            </a: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90300" y="1600200"/>
            <a:ext cx="3360600" cy="4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‐"/>
            </a:pPr>
            <a:r>
              <a:rPr lang="en" sz="2400" dirty="0"/>
              <a:t>HW Review </a:t>
            </a:r>
            <a:endParaRPr sz="2400" dirty="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‐"/>
            </a:pPr>
            <a:r>
              <a:rPr lang="en" sz="2400" dirty="0"/>
              <a:t>Freud Documentary</a:t>
            </a:r>
            <a:endParaRPr sz="2400" dirty="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‐"/>
            </a:pPr>
            <a:r>
              <a:rPr lang="en" sz="2400" dirty="0"/>
              <a:t>Id/Ego/Super Ego Theory</a:t>
            </a:r>
            <a:endParaRPr sz="2400" dirty="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‐"/>
            </a:pPr>
            <a:r>
              <a:rPr lang="en" sz="2400" dirty="0"/>
              <a:t>Psychosexual Stages</a:t>
            </a:r>
            <a:endParaRPr sz="2400" dirty="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‐"/>
            </a:pPr>
            <a:r>
              <a:rPr lang="en" sz="2400" dirty="0"/>
              <a:t>Random Freud Notes</a:t>
            </a:r>
            <a:endParaRPr sz="2400" dirty="0"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93212" y="1600200"/>
            <a:ext cx="3360600" cy="4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7C7F91"/>
              </a:buClr>
              <a:buSzPts val="3000"/>
              <a:buChar char="‐"/>
            </a:pPr>
            <a:r>
              <a:rPr lang="en" sz="3000"/>
              <a:t>Compare and contrast the major theories and approaches to explaining personality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1143000" y="-76200"/>
            <a:ext cx="6858000" cy="16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</a:pPr>
            <a:r>
              <a:rPr lang="en" sz="2400" b="1" i="0" u="none" strike="noStrike" cap="none">
                <a:solidFill>
                  <a:srgbClr val="7C7F91"/>
                </a:solidFill>
                <a:latin typeface="Arial"/>
                <a:ea typeface="Arial"/>
                <a:cs typeface="Arial"/>
                <a:sym typeface="Arial"/>
              </a:rPr>
              <a:t>Psychoanalytic Theory’s Core Ideas</a:t>
            </a:r>
            <a:br>
              <a:rPr lang="en" sz="3600" b="1" i="0" u="none" strike="noStrike" cap="none">
                <a:solidFill>
                  <a:srgbClr val="7C7F9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3600" b="1" i="0" u="none" strike="noStrike" cap="none">
                <a:solidFill>
                  <a:srgbClr val="7C7F91"/>
                </a:solidFill>
                <a:latin typeface="Arial"/>
                <a:ea typeface="Arial"/>
                <a:cs typeface="Arial"/>
                <a:sym typeface="Arial"/>
              </a:rPr>
              <a:t>Personality Development</a:t>
            </a:r>
            <a:endParaRPr/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750" y="1648100"/>
            <a:ext cx="8664499" cy="338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51400" y="2028727"/>
            <a:ext cx="8408700" cy="42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666666"/>
                </a:solidFill>
              </a:rPr>
              <a:t>Modern Criticisms</a:t>
            </a:r>
            <a:endParaRPr sz="96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890300" y="274633"/>
            <a:ext cx="73635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2"/>
                </a:solidFill>
              </a:rPr>
              <a:t>Modern Criticisms</a:t>
            </a:r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383450" y="1150150"/>
            <a:ext cx="8377200" cy="4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‐"/>
            </a:pPr>
            <a:r>
              <a:rPr lang="en" sz="3000"/>
              <a:t>We can move beyond childhood - we don’t stay fixated. </a:t>
            </a:r>
            <a:endParaRPr sz="30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3000"/>
          </a:p>
          <a:p>
            <a: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‐"/>
            </a:pPr>
            <a:r>
              <a:rPr lang="en" sz="3000"/>
              <a:t>Overestimated influences from parents and underestimated peers</a:t>
            </a:r>
            <a:endParaRPr sz="30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3000"/>
          </a:p>
          <a:p>
            <a: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‐"/>
            </a:pPr>
            <a:r>
              <a:rPr lang="en" sz="3000"/>
              <a:t>Several theories are not testable </a:t>
            </a:r>
            <a:endParaRPr sz="30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3000"/>
          </a:p>
          <a:p>
            <a: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‐"/>
            </a:pPr>
            <a:r>
              <a:rPr lang="en" sz="3000" b="1">
                <a:latin typeface="Muli"/>
                <a:ea typeface="Muli"/>
                <a:cs typeface="Muli"/>
                <a:sym typeface="Muli"/>
              </a:rPr>
              <a:t>Largest criticism:</a:t>
            </a:r>
            <a:r>
              <a:rPr lang="en" sz="3000"/>
              <a:t> explains things after they happen, but cannot predict </a:t>
            </a:r>
            <a:endParaRPr sz="3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351400" y="2028727"/>
            <a:ext cx="8408700" cy="42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666666"/>
                </a:solidFill>
              </a:rPr>
              <a:t>Defense Mechanism Article/Handout</a:t>
            </a:r>
            <a:endParaRPr sz="96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51400" y="2028727"/>
            <a:ext cx="8408700" cy="42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666666"/>
                </a:solidFill>
              </a:rPr>
              <a:t>Personality and Individual Differences</a:t>
            </a:r>
            <a:endParaRPr sz="96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90300" y="274633"/>
            <a:ext cx="73635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>
                <a:solidFill>
                  <a:schemeClr val="dk2"/>
                </a:solidFill>
              </a:rPr>
              <a:t>Module 56 Review</a:t>
            </a:r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754100" y="1417925"/>
            <a:ext cx="7635900" cy="47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‐"/>
            </a:pPr>
            <a:r>
              <a:rPr lang="en" sz="3000" dirty="0"/>
              <a:t>What is the collective unconscious? </a:t>
            </a:r>
            <a:endParaRPr sz="3000" dirty="0"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‐"/>
            </a:pPr>
            <a:r>
              <a:rPr lang="en" sz="3000" dirty="0"/>
              <a:t>Explain the following: </a:t>
            </a:r>
            <a:endParaRPr sz="3000" dirty="0"/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Char char="‐"/>
            </a:pPr>
            <a:r>
              <a:rPr lang="en" sz="3000" dirty="0"/>
              <a:t>Projective Tests</a:t>
            </a:r>
            <a:endParaRPr sz="3000" dirty="0"/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Char char="‐"/>
            </a:pPr>
            <a:r>
              <a:rPr lang="en" sz="3000" dirty="0"/>
              <a:t>Thematic Apperception Tests (TAT)</a:t>
            </a:r>
            <a:endParaRPr sz="3000" dirty="0"/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Char char="‐"/>
            </a:pPr>
            <a:r>
              <a:rPr lang="en" sz="3000" dirty="0"/>
              <a:t>Rorschach Inkblot Test</a:t>
            </a:r>
            <a:endParaRPr sz="3000" dirty="0"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‐"/>
            </a:pPr>
            <a:r>
              <a:rPr lang="en" sz="3000" dirty="0"/>
              <a:t>What is the false consensus effect?</a:t>
            </a:r>
            <a:endParaRPr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890300" y="274633"/>
            <a:ext cx="73635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dk2"/>
                </a:solidFill>
              </a:rPr>
              <a:t>Freud </a:t>
            </a:r>
            <a:endParaRPr dirty="0"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890300" y="1417925"/>
            <a:ext cx="3360600" cy="4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‐"/>
            </a:pPr>
            <a:r>
              <a:rPr lang="en" sz="3000"/>
              <a:t>Sigmund Freud founded a lot of psychoanalytic theories </a:t>
            </a:r>
            <a:endParaRPr sz="3000"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‐"/>
            </a:pPr>
            <a:r>
              <a:rPr lang="en" sz="3000"/>
              <a:t>Psychoanalytic theories are becoming more popular</a:t>
            </a:r>
            <a:endParaRPr sz="3000"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‐"/>
            </a:pPr>
            <a:r>
              <a:rPr lang="en" sz="3000" u="sng">
                <a:solidFill>
                  <a:schemeClr val="hlink"/>
                </a:solidFill>
                <a:hlinkClick r:id="rId3"/>
              </a:rPr>
              <a:t>Documentary Link</a:t>
            </a:r>
            <a:endParaRPr sz="3000"/>
          </a:p>
        </p:txBody>
      </p:sp>
      <p:pic>
        <p:nvPicPr>
          <p:cNvPr id="58" name="Shape 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7275" y="1490874"/>
            <a:ext cx="3606525" cy="486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51400" y="2028727"/>
            <a:ext cx="8408700" cy="42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666666"/>
                </a:solidFill>
              </a:rPr>
              <a:t>Psychoanalytic Personality Theory</a:t>
            </a:r>
            <a:endParaRPr sz="96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90300" y="274633"/>
            <a:ext cx="73635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2"/>
                </a:solidFill>
              </a:rPr>
              <a:t>Freud’s Personality Theory</a:t>
            </a: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585775" y="1417925"/>
            <a:ext cx="3968700" cy="4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2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uli"/>
              <a:buChar char="‐"/>
            </a:pPr>
            <a:r>
              <a:rPr lang="en" sz="3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Conscious</a:t>
            </a:r>
            <a:endParaRPr sz="3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419100" rtl="0">
              <a:lnSpc>
                <a:spcPct val="2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uli"/>
              <a:buChar char="‐"/>
            </a:pPr>
            <a:r>
              <a:rPr lang="en" sz="3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Preconscious</a:t>
            </a:r>
            <a:endParaRPr sz="3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419100" rtl="0">
              <a:lnSpc>
                <a:spcPct val="2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uli"/>
              <a:buChar char="‐"/>
            </a:pPr>
            <a:r>
              <a:rPr lang="en" sz="3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Unconscious</a:t>
            </a:r>
            <a:endParaRPr sz="3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rtl="0">
              <a:spcBef>
                <a:spcPts val="480"/>
              </a:spcBef>
              <a:spcAft>
                <a:spcPts val="0"/>
              </a:spcAft>
              <a:buNone/>
            </a:pPr>
            <a:endParaRPr sz="3000"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2750" y="1417925"/>
            <a:ext cx="3847876" cy="4659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890300" y="274633"/>
            <a:ext cx="73635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2"/>
                </a:solidFill>
              </a:rPr>
              <a:t>Id, Ego, SuperEgo</a:t>
            </a:r>
            <a:endParaRPr/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8625" y="1417920"/>
            <a:ext cx="4097450" cy="49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585775" y="1417925"/>
            <a:ext cx="3968700" cy="4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uli"/>
              <a:buChar char="‐"/>
            </a:pPr>
            <a:r>
              <a:rPr lang="en" sz="3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ID </a:t>
            </a:r>
            <a:endParaRPr sz="3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uli"/>
              <a:buChar char="‐"/>
            </a:pPr>
            <a:r>
              <a:rPr lang="en" sz="3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Ego</a:t>
            </a:r>
            <a:endParaRPr sz="3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uli"/>
              <a:buChar char="‐"/>
            </a:pPr>
            <a:r>
              <a:rPr lang="en" sz="3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SuperEgo</a:t>
            </a:r>
            <a:endParaRPr sz="3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51400" y="2028727"/>
            <a:ext cx="8408700" cy="42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666666"/>
                </a:solidFill>
              </a:rPr>
              <a:t>Psychosexual Influence on Personality</a:t>
            </a:r>
            <a:endParaRPr sz="96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uickl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</TotalTime>
  <Words>226</Words>
  <Application>Microsoft Office PowerPoint</Application>
  <PresentationFormat>On-screen Show (4:3)</PresentationFormat>
  <Paragraphs>52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Muli</vt:lpstr>
      <vt:lpstr>Muli Light</vt:lpstr>
      <vt:lpstr>Amatic SC</vt:lpstr>
      <vt:lpstr>Arial</vt:lpstr>
      <vt:lpstr>Quickly template</vt:lpstr>
      <vt:lpstr>Good Morning!</vt:lpstr>
      <vt:lpstr>Psychoanalytic Personality </vt:lpstr>
      <vt:lpstr>Personality and Individual Differences</vt:lpstr>
      <vt:lpstr>Module 56 Review</vt:lpstr>
      <vt:lpstr>Freud </vt:lpstr>
      <vt:lpstr>Psychoanalytic Personality Theory</vt:lpstr>
      <vt:lpstr>Freud’s Personality Theory</vt:lpstr>
      <vt:lpstr>Id, Ego, SuperEgo</vt:lpstr>
      <vt:lpstr>Psychosexual Influence on Personality</vt:lpstr>
      <vt:lpstr>Psychoanalytic Theory’s Core Ideas Personality Development</vt:lpstr>
      <vt:lpstr>Psychoanalytic Theory’s Core Ideas Personality Development</vt:lpstr>
      <vt:lpstr>Psychoanalytic Theory’s Core Ideas Personality Development</vt:lpstr>
      <vt:lpstr>Psychoanalytic Theory’s Core Ideas Personality Development</vt:lpstr>
      <vt:lpstr>Psychoanalytic Theory’s Core Ideas Personality Development</vt:lpstr>
      <vt:lpstr>Psychoanalytic Theory’s Core Ideas Personality Development</vt:lpstr>
      <vt:lpstr>Psychoanalytic Theory’s Core Ideas Personality Development</vt:lpstr>
      <vt:lpstr>Psychoanalytic Theory’s Core Ideas Personality Development</vt:lpstr>
      <vt:lpstr>Psychoanalytic Theory’s Core Ideas Personality Development</vt:lpstr>
      <vt:lpstr>Psychoanalytic Theory’s Core Ideas Personality Development</vt:lpstr>
      <vt:lpstr>Psychoanalytic Theory’s Core Ideas Personality Development</vt:lpstr>
      <vt:lpstr>Modern Criticisms</vt:lpstr>
      <vt:lpstr>Modern Criticisms</vt:lpstr>
      <vt:lpstr>Defense Mechanism Article/Handout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Psychoanalytic Personality </dc:title>
  <cp:lastModifiedBy>Patrick Ackerman</cp:lastModifiedBy>
  <cp:revision>8</cp:revision>
  <cp:lastPrinted>2019-02-20T15:14:40Z</cp:lastPrinted>
  <dcterms:modified xsi:type="dcterms:W3CDTF">2020-04-13T02:37:04Z</dcterms:modified>
</cp:coreProperties>
</file>