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05" autoAdjust="0"/>
    <p:restoredTop sz="94660"/>
  </p:normalViewPr>
  <p:slideViewPr>
    <p:cSldViewPr snapToGrid="0">
      <p:cViewPr>
        <p:scale>
          <a:sx n="56" d="100"/>
          <a:sy n="56" d="100"/>
        </p:scale>
        <p:origin x="715" y="6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2C8E7C-4769-46A7-A55F-2B38CF72BF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B470B15-A7E7-4409-B993-062A3F24423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79D524-022D-40EB-AB52-6E52A55F0D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7B3E7-1BF1-4564-8A1F-9DBC59D82F14}" type="datetimeFigureOut">
              <a:rPr lang="en-US" smtClean="0"/>
              <a:t>2/4/2020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2C2A79-1D2E-4FF8-AAD0-E192776FF9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EDAC4C-7392-42E6-99BF-7DBA819BD4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0D2C2-A952-4F6A-857B-ACFC797017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13822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DE2080-727D-4611-B22F-8125EF6808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E1FC120-27BB-4466-9D59-2E0B3114A0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94C40E-771A-4AEB-9301-4FA40631C2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7B3E7-1BF1-4564-8A1F-9DBC59D82F14}" type="datetimeFigureOut">
              <a:rPr lang="en-US" smtClean="0"/>
              <a:t>2/4/2020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6B97CA-5FEA-4395-901B-DB73F52712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04EC40-43A7-4F9A-875F-26AC31448C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0D2C2-A952-4F6A-857B-ACFC797017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4949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AC55943-6A7C-43D1-B3F0-48481A7C52C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26BB794-CE5B-4BFD-996D-A359E422EC2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160972-8405-42C7-889F-8F8A2F8E12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7B3E7-1BF1-4564-8A1F-9DBC59D82F14}" type="datetimeFigureOut">
              <a:rPr lang="en-US" smtClean="0"/>
              <a:t>2/4/2020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1B321A-68E3-4B6B-BB58-2D4E6D9275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22F137-E7F5-48D9-B358-B6100B6922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0D2C2-A952-4F6A-857B-ACFC797017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25475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B9BDD8-75FB-43C7-91A0-4051FEEA05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D889DE-26EA-4882-A379-DE41A78951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D196A4-AAD3-4268-A506-33029DCA8E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7B3E7-1BF1-4564-8A1F-9DBC59D82F14}" type="datetimeFigureOut">
              <a:rPr lang="en-US" smtClean="0"/>
              <a:t>2/4/2020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3A41E0-3E4E-4953-8AF4-10F3E1B0AB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12E803-CC02-4A50-9F08-5CCE5394B5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0D2C2-A952-4F6A-857B-ACFC797017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21976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8FB5A1-921F-4A41-9DB2-399FBD3721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B0421E5-F8BA-433A-9719-9B5ABA763B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532DC3-0B24-446A-AB5F-64C92383B4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7B3E7-1BF1-4564-8A1F-9DBC59D82F14}" type="datetimeFigureOut">
              <a:rPr lang="en-US" smtClean="0"/>
              <a:t>2/4/2020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B7A61F-C24C-4A0C-AF26-680E23D525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DBDC41-0FB8-4E2A-9094-999A596A36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0D2C2-A952-4F6A-857B-ACFC797017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551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083AE8-AE87-4CF4-9FD0-70B3E5D088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2A5FD2-0E61-4CB0-BC26-A356115A253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4C0B568-6D45-47EC-9F48-60C9F6116B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953F77F-4EAA-4A94-A670-26698E53B9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7B3E7-1BF1-4564-8A1F-9DBC59D82F14}" type="datetimeFigureOut">
              <a:rPr lang="en-US" smtClean="0"/>
              <a:t>2/4/2020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40F5E9-7752-43CB-B350-6A6E82FE9F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BC01C1-EE58-43F3-9C48-5290ECF36A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0D2C2-A952-4F6A-857B-ACFC797017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66900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98DAFE-D1CF-495F-9495-A574A00AE4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543E185-7BA0-4435-8B96-86BFB26056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F96BC5F-C216-4DEF-B622-5FF80C90A4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F1781F2-A2D1-4439-8F42-8EE1ADBD8EC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12607CB-090B-411D-9354-9222626F055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F064DC8-D432-4AF7-95DC-442A55F491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7B3E7-1BF1-4564-8A1F-9DBC59D82F14}" type="datetimeFigureOut">
              <a:rPr lang="en-US" smtClean="0"/>
              <a:t>2/4/2020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9A15DAE-1E55-4351-B085-99A00D41EF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8DACA03-56D6-49F8-BB36-CD1E553811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0D2C2-A952-4F6A-857B-ACFC797017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94090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0153A6-2A6A-499D-88BB-C30E9D4A48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DBB766F-8881-4DEF-80F3-127D933196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7B3E7-1BF1-4564-8A1F-9DBC59D82F14}" type="datetimeFigureOut">
              <a:rPr lang="en-US" smtClean="0"/>
              <a:t>2/4/2020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B2ABDB2-D153-4E03-B971-C1481584A4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5F25FB2-F458-435A-8CBD-FE7E4BCB1B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0D2C2-A952-4F6A-857B-ACFC797017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4636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BEDB6A4-13BA-4B6A-9C29-BD95182B4E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7B3E7-1BF1-4564-8A1F-9DBC59D82F14}" type="datetimeFigureOut">
              <a:rPr lang="en-US" smtClean="0"/>
              <a:t>2/4/2020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F56D72F-E3AA-4120-ABAC-3912A9D000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71BD76A-1F93-4700-B52D-85ACC757E1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0D2C2-A952-4F6A-857B-ACFC797017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4965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0AF7B4-354A-4C0B-B8A1-08A987325F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5A78BB-B8FC-4494-AD32-0977346D0A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A16B68B-9E8D-4248-82E1-6C05452EE2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BBA6AA-2C4D-4DF7-AA17-B4F80CACE6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7B3E7-1BF1-4564-8A1F-9DBC59D82F14}" type="datetimeFigureOut">
              <a:rPr lang="en-US" smtClean="0"/>
              <a:t>2/4/2020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B4F6C38-87E0-4A4E-AC60-C49824680A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F048D25-5F03-48A7-ABDB-F7DC05160A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0D2C2-A952-4F6A-857B-ACFC797017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23976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01E872-F8AC-411E-8DEF-7CDA3F3C2E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548420B-A5C9-4EED-BE3B-B624DC0F239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351FE97-A431-416D-B98A-BAFF607506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310F430-80FE-4D21-9E67-D145FC83ED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7B3E7-1BF1-4564-8A1F-9DBC59D82F14}" type="datetimeFigureOut">
              <a:rPr lang="en-US" smtClean="0"/>
              <a:t>2/4/2020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ED50853-3346-4EA7-B89C-968A6C155F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1014EE9-AADD-4C39-8762-C55E5AC4FD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0D2C2-A952-4F6A-857B-ACFC797017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19852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1F05F46-8885-4CF0-89CE-D44732ADCD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3D18006-2949-4553-BCBC-D1FF042611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487CBC-31E9-4F7C-B4BA-8AB63BFE023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47B3E7-1BF1-4564-8A1F-9DBC59D82F14}" type="datetimeFigureOut">
              <a:rPr lang="en-US" smtClean="0"/>
              <a:t>2/4/2020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4351C5-6CDF-40B6-AF2F-0380806293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EACEE5-BBDA-4ED8-A60D-721A8A51BF3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00D2C2-A952-4F6A-857B-ACFC797017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03013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754FE8-0D38-4006-9B25-1F596C749B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3018"/>
          </a:xfrm>
        </p:spPr>
        <p:txBody>
          <a:bodyPr>
            <a:normAutofit fontScale="90000"/>
          </a:bodyPr>
          <a:lstStyle/>
          <a:p>
            <a:pPr marL="457200" lvl="0" indent="-342900">
              <a:spcBef>
                <a:spcPts val="0"/>
              </a:spcBef>
            </a:pPr>
            <a:r>
              <a:rPr lang="en-US" b="1" u="sng" dirty="0"/>
              <a:t>JFK Assassination One Pager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091B795-0CB6-49BB-AF0A-BDCE5EAAAA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75815"/>
            <a:ext cx="10515600" cy="5201148"/>
          </a:xfrm>
        </p:spPr>
        <p:txBody>
          <a:bodyPr/>
          <a:lstStyle/>
          <a:p>
            <a:pPr marL="457200" lvl="0" indent="-342900">
              <a:spcBef>
                <a:spcPts val="0"/>
              </a:spcBef>
              <a:buSzPts val="1800"/>
              <a:buAutoNum type="arabicPeriod"/>
            </a:pPr>
            <a:r>
              <a:rPr lang="en-US" sz="4400" b="1" dirty="0"/>
              <a:t>It must include…</a:t>
            </a:r>
          </a:p>
          <a:p>
            <a:pPr marL="914400" lvl="1" indent="-317500">
              <a:spcBef>
                <a:spcPts val="0"/>
              </a:spcBef>
              <a:buSzPts val="1400"/>
              <a:buAutoNum type="alphaLcPeriod"/>
            </a:pPr>
            <a:r>
              <a:rPr lang="en-US" sz="4000" b="1" dirty="0"/>
              <a:t>A clear title related to your belief</a:t>
            </a:r>
          </a:p>
          <a:p>
            <a:pPr marL="914400" lvl="1" indent="-317500">
              <a:spcBef>
                <a:spcPts val="0"/>
              </a:spcBef>
              <a:buSzPts val="1400"/>
              <a:buAutoNum type="alphaLcPeriod"/>
            </a:pPr>
            <a:r>
              <a:rPr lang="en-US" sz="4000" b="1" dirty="0"/>
              <a:t>A border that represents the topic</a:t>
            </a:r>
          </a:p>
          <a:p>
            <a:pPr marL="914400" lvl="1" indent="-317500">
              <a:spcBef>
                <a:spcPts val="0"/>
              </a:spcBef>
              <a:buSzPts val="1400"/>
              <a:buAutoNum type="alphaLcPeriod"/>
            </a:pPr>
            <a:r>
              <a:rPr lang="en-US" sz="4000" b="1" dirty="0"/>
              <a:t>3 Visuals</a:t>
            </a:r>
          </a:p>
          <a:p>
            <a:pPr marL="914400" lvl="1" indent="-317500">
              <a:spcBef>
                <a:spcPts val="0"/>
              </a:spcBef>
              <a:buSzPts val="1400"/>
              <a:buAutoNum type="alphaLcPeriod"/>
            </a:pPr>
            <a:r>
              <a:rPr lang="en-US" sz="4000" b="1" dirty="0"/>
              <a:t>2 quotes that support your thesis</a:t>
            </a:r>
          </a:p>
          <a:p>
            <a:pPr marL="914400" lvl="1" indent="-317500">
              <a:spcBef>
                <a:spcPts val="0"/>
              </a:spcBef>
              <a:buSzPts val="1400"/>
              <a:buAutoNum type="alphaLcPeriod"/>
            </a:pPr>
            <a:r>
              <a:rPr lang="en-US" sz="4000" b="1" dirty="0"/>
              <a:t>2 questions with answers that help the reader better understand your idea</a:t>
            </a:r>
          </a:p>
          <a:p>
            <a:pPr marL="914400" lvl="1" indent="-317500">
              <a:spcBef>
                <a:spcPts val="0"/>
              </a:spcBef>
              <a:buSzPts val="1400"/>
              <a:buAutoNum type="alphaLcPeriod"/>
            </a:pPr>
            <a:r>
              <a:rPr lang="en-US" sz="4000" b="1" dirty="0"/>
              <a:t>Full color and full page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72310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279</TotalTime>
  <Words>46</Words>
  <Application>Microsoft Office PowerPoint</Application>
  <PresentationFormat>Widescreen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JFK Assassination One Pager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Patrick Ackerman</dc:creator>
  <cp:lastModifiedBy>Patrick Ackerman</cp:lastModifiedBy>
  <cp:revision>3</cp:revision>
  <dcterms:created xsi:type="dcterms:W3CDTF">2020-02-04T15:19:54Z</dcterms:created>
  <dcterms:modified xsi:type="dcterms:W3CDTF">2020-02-04T19:59:03Z</dcterms:modified>
</cp:coreProperties>
</file>