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8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1741A-C241-4D4A-8DCD-F903B6799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5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92BC6-178B-4364-944A-5F682EADD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86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FCC9D-4188-4463-9623-B9C223B82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4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59901-C602-4531-9C33-CE6F04024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51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43E92-80FE-457D-A17E-AC00CA6CB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3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CF205-0394-46A3-873F-6D9351C74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14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47A43-13F4-4626-A7B7-32561452F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11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E1312-7AE8-4C49-8515-6F533D36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7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38EC5-C29E-48B0-88C2-9A28BF11F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A40E4-47EF-40D1-BD2E-CD769034D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6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8AB09-CFDF-4A7E-BEBC-F0C8B0673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2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93674-C692-41DA-82C1-5233BAFE0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41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298C-B507-4CB1-8A2A-E6F6F23D5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210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CA8C7-F565-430D-AD9A-725534935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96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CDA4A5-608C-4D67-AA7E-853A1F94A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28CB-D54A-40A0-BDF2-0AF7C445D3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4C9E-9AC1-4385-9649-FDD959C2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65E0-639B-4839-8BD4-50596E139FD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iFGhe-N2r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5334000"/>
            <a:ext cx="8991600" cy="137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LBJ 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Lyndon Baines Johnson</a:t>
            </a:r>
            <a:r>
              <a:rPr lang="en-US" altLang="en-US" sz="2800" b="1" dirty="0">
                <a:solidFill>
                  <a:schemeClr val="bg1"/>
                </a:solidFill>
              </a:rPr>
              <a:t> (August 27, 1908 – January 22, 1973)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5123" name="Picture 4" descr="http://www.history.com/images/media/slideshow/lyndon-b-johnson/lyndon-b-johnson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626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466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5" grpId="0" build="p" autoUpdateAnimBg="0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4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990600"/>
            <a:ext cx="4572000" cy="28384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Johnson, a Democrat from Texas, is one of only four people who served in all four elected federal offices of the United States: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Representative-- 1937–1949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Senator-- 1949–1961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2 years as Senate Minority Leader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6 years as Senate Majority Leader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Vice President-- 1961–1963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FFFF"/>
                </a:solidFill>
              </a:rPr>
              <a:t>President--1963–1969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3952875"/>
            <a:ext cx="495300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The Other 3: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John Tyler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Andrew Johnson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Richard Nixon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LBJ and Nixon are only 2 ELECTED to all 4 offices.</a:t>
            </a:r>
          </a:p>
        </p:txBody>
      </p:sp>
      <p:sp>
        <p:nvSpPr>
          <p:cNvPr id="6148" name="AutoShape 5" descr="data:image/jpeg;base64,/9j/4AAQSkZJRgABAQAAAQABAAD/2wCEAAkGBhQSERUUExQUFRUUFhYYGBgVFxQUGBUVFRQdFBcUFxQXHCYeFxkjGRQUHy8gJCcpLCwsFR4xNTAqNSYrLCkBCQoKBQUFDQUFDSkYEhgpKSkpKSkpKSkpKSkpKSkpKSkpKSkpKSkpKSkpKSkpKSkpKSkpKSkpKSkpKSkpKSkpKf/AABEIANsA5gMBIgACEQEDEQH/xAAcAAABBQEBAQAAAAAAAAAAAAAGAQIDBAUABwj/xABCEAACAQIEAwUGAwcCBQQDAAABAhEAAwQSITEFQVEGImFxgRMykaGx8ELB0QcUI1JicuEW8YKSorLCFURTVCQzQ//EABQBAQAAAAAAAAAAAAAAAAAAAAD/xAAUEQEAAAAAAAAAAAAAAAAAAAAA/9oADAMBAAIRAxEAPwD10LTgtNpZoFK0yKeTUbNG9A8LWVxLGNmhBISSx5THujxq/JfwX5ny6VJkAEAQKDGsdokdcwBAzRr96VrAUL4fhbqt1g4gMwykaMo6+NaHDeNrojyjDTvUG0K41GHrs1A+upk12agfXUzNSg0EgNdTM1OBoHV0V0UoFAqjSpAtRRUooFy0wjenmorrQreRoKfAh/BB6lj8WNXwNaodn2//AB0PUT86vlqDitIRTs1RsaBStJFKTSTQdXUk11BDYxAcSD4eRG4p5ugbkVlWnXKtwIVBEuh3WdZIncVo28sSsQelA83Sdh6nSmi1zOp+XoKU3KTPQPBpWNR5qRm0oB7h+OUu1lZBkkl2mWB1031PKu4xwtMyMzQWnMwGpMSP0oR4hi1tswLd4MwjclgeQ3OtHVrhiXbKGIJVWBBYQ0TI160GVbxF/DRnEofUDwnka3MBxNLo7p15g7iu/cy6RnbUQQ2VvPcUPY/gVyxD2mLAbwIYeg3FAW0sVh8K7Re0WCJcchAzDqJ5+FbwNA3LSxTppwoGU9a4ilFA8UtZPBuPLfZ1H4WME/iAMaVqlqDqfNMBpZoHTVfGtFpz/S30qQtVPijxZf8AtP0oO4CIw1r+wfSrs1k9mseLmHTLPdGUz1UQfStSgkDU2o5pSdaBxNJNJXUCiupK6g8o7SdrMUmIfKVQIWXuiSV8Z0NDGJ7aYtQAmIcAdI5+lEHajhdx8RcKgRmO5offspcO5Wgh/wBY4z/7N3/mpo7V4sGf3m9J/qNTjsi/8y/Ol/0lc/mX50DV7Z40f+5uesH6ip7X7QccP/7k+aofyqFuyd3+Zaj/ANK3v6fjQX7fau6WtO+Rit03JygHMeRI/DrtRRwr9pjqoV7GYdUaOf8AKRQQeC3QMuXvDvaHlV7h2Hf+U9fQ0Hq/Au0CYgtlVl0BhhGvOtc0N9mLf8Ekbgg/LUfCiNWkT1oBfj3CTZb29rQTLAfhPUeFb/COIC/aDjfZh0NWLtsMCCJBEHyNCHCcT+7Yprc90tlP/ifnQGsUtMDV2agfNc/umehps1HisQERmOwBNAO4LgLW19pZeWBkKfdII2861uG8eW53W7jjdT18Kb2axWewDpoSNNt/rUPHeBBwblsRcGummb/NBuA0oNCXCO0hU5Ls9JO486KUuAiRsdqBxNZfaO6ww9zLE5TqeQpeK9ocPhyBevIh3yky3nkWTHpQ5xntxhbll0R2YsIHdI/7oNBqdjOHPbtSzHvwwHKCKI5oS4R23wotohuFGVQO8rRIEbrIolwmOS6ua26uvVSGg9DGxoJiaUb024JFcDQPJpK6koFBpabS0HnnFbgN14/mNZdxTO9anF7QW48c2NZly6BqdKDknnTiarjEztEeJq1hwjmM0H40DEuTTw1PvYA2/I8xtUVBFdP8VD1DL+f5Vb4FcC3FB5hl9UbT5GqWNMBT/K4PodD9au8OOW8P7/k6x9VoD/Ar3aks6Er01HkajwJ7tPv6Q3TfyO9BNQf2owOW41wcys+ogH4rRPxC+VtOyxKqSJ2kCRNeVHtliL9zLcyBWgEKpGxkak9aD1HhGK9paVucQfMVl9qeNGwbYDEZyRp4UJ8S7Q38NhA1hgCLgBkBtGH60H8W7UYnE5fasDlnLlULv5UHr3ZTidy6t3O2YK8LttlB5V5p/qbE3cZcttfc2y7rlkZYDQBAHSs7hXbXFYUMlsrDGTmWTMRoZ6AVBwBs2JVjuSzE+MEmg9j7A4cphBm3Z7jehcwfhRJNeV8I/aZdRVtmyjBQFBDEGBpsRXpPDcYbtpXK5cwmJmPWgw+1/DIT21tSXU6gayOsc6AOK9u8QVFm0xthT3mQwxaNUB/CoPTXT0r13Hk+yeDByNB6HKYPoa8RfgDrpp1JOs+A/wB6DJvYuTLEsTqSTJPiSdzUS4qD9il4rhcjEa6b6RrUdu6SQTrHI692g0MPxIDdfroa0+HdpnsXRctAKZhgBow6Ecxt9dDJOaMoQnKDtK/77VWw2OBaSMoGnI+UiZ+FB9AcH4quJspdTZxtvlI0ZT5GatpXlvYjtQMNNtiGtv3hBBhojl1AGnUV6Zg8QHUMPxCaCxXUlLQdS0ldQed8bb+K4/qNBd/Hm4xykwDA8QDuKIO0V24bl0iIGY677UOcIwctLSB4aCOVBp2RA3J6zVzCuAwJ2kVX0mntiEXdgvmaA3t2rWItZRCsBAPltvQzctlSVOhBIPmKTAcfWz3t16fp46n41a4pjrd5hct/iHe0I1HWecR8KDOxiTbby+mv5VNbuaq/VQf+VgfoTSbiKTAibKf0sVPrKfpQeiYA92rRFZPB8V/Dtz+ID4gbfKtWaClif/1XFPJSPSNDXmOI4MltlYTOYTr1/wA16dxYxbZvCD67UBY23KkfehoOGFW7ZuI4kd0/A1n/AOnLPQ/E1qYVtH8vzqK9fVRLEDzNBlv2Wsk7H40y1wZLN1ck+65M/wBsfnVteN2S0Zx5kEA+sRSNdBvGNYtn5mg7Adk0JHeOutep8MsZLSL/ACqBQVws94UdWPdHlQZvanEZMK5HPKPQsAaDcPeBGusUW9sGP7pdIBbKAxAEkqrBjHoCfSgDAcQRx3SRPIiPgdjQYfaeyCzFY8tjPUffWh1SZr0XEYJHU6CeorKwvZ/vFmUkAgAEc+viIoBkIxG8eZ08YFNu2Vj8xR3esIyEMJHiBMbSCNiDp8NqB+L8N9lcKkyOR6igiwB74i4VI56jbbbxr3DhOBuJaV7JIzIj+zcyDKjTNy+9K8H4faBuAEmPDnpsBX0phyAiHQaAR6bUFPBcdV2yODbufytz/tPMVqTVTiHCbd9crjXkRoQeoNYn/ql3BsLd+blomFucx4N1oCeupli4HUMpkHUEV1B4o/Fb1ySyGTIaSszsZXz5V1u/G4jQfT/asXFcbALSCM7ZiZ2zasPMmtDBY5boOWJA2mdIgUEv7x86ge02sAAnnGY/E7U2pxe0jQeP6UE2Dw5f+GfejuGYl+Skxz1XzIrdweACYVDJnMcwLh9xv4bDSh0yDoQPQzrtB61f4VeLMxmVYTpoCZmQOmpoNJal4Uyj2ivPvggaDfvb+YqIVh9oL694akwp02BBO/oaA6wPHlBW2vszroM2szyotBrxz9nvDTexiOB3bffZo0GhAHmSa9hDRPhQU+L25tseSqdOpoKvDn1o34s0WLhP8pJoBHaWw6i2oSdgwVpnzNBgdoOMXLZFu1oXGpG+h2HShq3auTqGJ8QdaMHwq+2FxtWCmPMnf4A/Gtmyw0oA7heGZmANppkCYb59P8Vax4a25Zyd+7uYA6a7Hw2+pZcOm9ZnFLiNbYNqY08KCXsvxf2rkHQjUeI+/rXpeDY5dfvpXiHZnEZcXaC5sxbLHIq2n019K9vs8vIUDcdeCW3ZtlUk+Omg9dvWvJxw5RdJAiY2JGvOvQ+1jk2MqxLMuh5hTJH0+FAGL9rbOd1UqdDkJJB5HXf/ABQaOHU1YxGJMR0/3qlheKLHXTQ7SPEdRUOIxU/GgmNkZABv3ukQTmP1HyrC4rghdP51rYa73SBPqZ06eVVstBnYTgy2puEyQQo8MwMn/pj1oxtdozkGdc0aTmI22NZnB8F7RisZgY08QwI/T1q5xZVDwAF02G1AecJxee0jH8Q89asYrDLdQo4kEVjcK4iFw4YiAgAPjA3ptjthbZoggHY0GZZxr8PuNbaWttqnxrqIONcKXEIoPIyPhXUAUMLw3UPfwLjfQldfGQaz+K4bALbc4dsObhAH8N8xieQyigC3bLaATV3DxbKmAxVgxB1BymcvlQW1aNeVaFogxtVrE8Em2L9gF7LiY3a3yII5gGRPKNepo2VERyoLi66ZjB3zFisf1AyCPCth7FtLwHtbU3FkAe6xn8AUaD6VgqrNCrrP5aknwAk+lZOF4gLd1jelTGUAgmBOv340Hpa8GZILLmnbLqKgxfA7WJBtsgk6bQQfyoVwnalQQVxG22Zjt0hqKWxauEu23BLL3spmGHltNBW7AX7eFxF3Cs0N+EtpnjkP6oPqKP394fP8q8TuYW5icTfRTFxHV7bH8JUaa9K9b7OY838LausMrOokdGGhHxBoE7U40W8O4ysxYEBVEk9dOleScHtMbo0iDJnSPAg7GvQeI8QY3WJOxjyArHxnaDCMjkui3VgFhJzCfdaBE0GZxG4FhiJ3G4HQ6k7c6mwHFVuCAIMSNQZA5giq4xFu8oCsriTsZjaNKlFoA93kCJHjy++tA2/2gg5cqjxLH6AaUwuHE6fX4HnUljDKxHJtvP7Bp9+yqiFgRQYfDsKVve0kgWzIIAJ+eleo8Q7VW8Ng0vvJlVhRAZmYaDoNjr4V5+5VbbsdANT5R067UPYnF3L4Ps7bsgJaGdmUHqBMA+VBvca/aHiLircCWVBkBO87R1J06Dlzqrge3XtDkuoVLd0MhmCdBoaEy7k7fKpVsEkSCrGMpHMzp5GgMAunwOnXnUqjxqpwvAuVJvsVI2iNvEQdaXEXQphM513JWI9BNBo2amWxUWEQlspBzAxl5ztEdaOOC9mwnfu6tyXkviepoKnZ7ADDqcReIRVGYZvwgDVz002FCHEe0Iu+1v20LDMzBJ1CEkzHhvHn0qb9qnanM37pbOiw14jm262/TRj4x0NBGAx7WzoaAwwf7S7LWvY3LVxQx1ZSGEeI3q7gMBcuv7O2DoRLHSB1+FYvAMXhVxC3XsqxE6fhnk+U6TOvSjZ+Potq84YKbhlY3GgEHodKAxw9uFC7wAPgK6vMD2vxFqAjkZhm74DGDtE7CuoAu7iRpEKvQaCoyajC/rUiKI02oCr9n3aD2N32Fwwl090nZbh0jybbzjqaKu1fZn2iFsOqrdkHkAw2KkTvrMxy8a8sKV692V4mcRhkz++IVvMc/CRr5zQYPYFROIsXlAxAVl7w1yspVgusDcT4c9dMjB4dL9kJcUe0tSmZhJGU+6w3jx5VDjcTct8SusxhxefXwBhY8MselSY/E5MX7QaLiALkDYPqrj/nVj/xUGRj+z5Vo9nb33JKj0cafELW1wDC3bSkGyACf/kU8txyI9a0MSe7pz9fsVVDsogbeG1Bt8K4WiXHcDvPqx8hEUZ4Swtu2FUQAJ+Op+ZoA4FxkQyv72bKp89gfh86KL3aS1ZtfxW1AI298gcvDxoBfiPEUUMzsAGY+Z16V51xAoCfZZ8jGYPLw8a18XcN+5oNzoo5AnYeFVuP4ALdUEKO6Jy6DTSgr9mWAukAkZl+Y1+hPwrfWyQxE/AnWOoG9D+AwjPcRUEHNoenMk+EUT3E9ncKMRpz/mB1B++lBIbZ1AiN+Y9Rzmo70jc9KkuYobD6aUmD4fcxDhLYk8ydlB/Ex5UGVjsO91ltrMEDnAzEkyfSKn4PZyWria5lZgdTvHIcqOMd2dtYbvqcwVVFxm5EKAW8AfkaGeOcVw6sGsfjaCTIBaBr12oA0tEk1d4VaDOGYnKpBP5Cq/ErYdyyiJMEDTUc45TT7N8W0KkBi0Ef0kHf8qA24hZtC0Gs3dHGuaAUYbgzuKEsbjtwCCRzWQPXr6VnXsWzabDoNB8KagkhepE0HrvY65YxF69eRSGQqgkghgFy+2Cx3S2Ujn7via1e2HaAYPCvcEZz3bYPO422nMASx8FoW/ZphVUPc1D5jbYbDJCsNOZkzPgR1rL7X9tkbHlHRbuFtA22GUN/Env3BPQgLoZhSRQAbuWJZiSzEkk6kkmST4k0leiYvsjgxeVxK4cWgxGdiHZmIWG1OqiYG8rG9A/EMOlsGJJZjln8KzImNzET50FfCYjK00S4LioiDBHQgEUIzUlvEEbH1oDHHYN7zZrT200Eq6mBA0ylfpFdQnYxjA6kn1rqCe6sQelPURqNjyqRrcioMO+4PKg1sDhARmO3L9a2+zPGPYXwHMI+h8Ojen0JocweLyGD7p/6T18qu4ledBq9tEH785OmdbZ8Pcy5v+iqHEbq3bHdMvYOc6fgeEbzhgh9Sa7FYr2ns2fYWzbLf2MXSf8AhLD4VS4ZigL65/cuE23nklwZD8JB/wCGgI8Bez2RrrH2KW3YmqPCpt28r6FSwPoYPzBpbmOJaFmAfKTzoKuOu+zukDaA0+J7tNxdj2yjIYeAstMFV0CkAT118KrcdxX8RTAO+hmNIiYqLA8SuMQqAFiRBOw8/ARNBcwSXbKq1vu3UZlcrBJEwd+VVeK3Ll4Asr+070SAS4nko10ojtcNUMTeuXLrHRguW3bJGkGBmYaeFaCYz2Yi0q2x/SIJ8zufWgHOzXArtlxeuDLAMKwgmRHuHUesURcRFn90z4iVKTldYJOZyANxI8J5fGtiLxO5qhjOJ3b0Yeyoi1JctlKnNtmkHugEiNyZ6ahsdk+A2sShuG4SqtlKgENMTDFtvh60X3Rbw1o5FCqNgPxMdvEnxNR8C4LbwtvKgAMDM3NiB7xJ9fIVgca4v7a6I9xZy+PVvX6UGlh3zKc5BzAyDBmd5B3Bk6UMcY7AKVP7q4U5iwS4ZGogqlzdfJvjWrbAkSRvzqE8RIJg8/zoPM+IcNu2LgS7bZDMw2kgcw2zDxBqG40kmvQO1/aBThPZuJZyMugOUqQS2u2mmnWvPSaDg1OW7BkcqjrjzoCrCdqTYS8VnPdQKhknK8+94QrsR/aKGLGGLsqKJZiAB1JMDU1Ji8RnaegAHLYVCh1BkgAjVfeGu48elB6HgOEizh/Z3JvGyAwTcguDAtdY7yj9KHu0XZK6je0DKUMR7QraKAiQrZiBmkkenw0LfHLL5vZi43srRdrrljECVWCczEnrHumsbtHiUxFlXtXLkgjPZLO6KY1ZZmNfHnsNaDBdIJBIMdCGHoRoabTQacaBQ1JXCkoCPB2QzQTHhz+BqLi2GCXZXQMoMcpGhinWW/mf03nwk6CpsXhjcUBMzZdRrn33WfeU6eXSKDODVbwWLjuNqD7s8j08qolSphgQehBB+BpSJoNRh/DZR4OB/adR8JrMuajxqxh8XEE6kbjqD/iorywY+45fKKDVwV8+zliSZJJOpJJ3+NWixkQBHQdao4cdwTU9jF7idiPoKDP7TCHt6Ro31q32Xsbvz2HgBv8AP6VQ7V4iHt6fhb6j/NbXCLJW2gOhAB/5u8fqaDUtGfvnXXLnTfzpbK6fE/Ooo1P3vQOZ+tR4vFJhbRAE3bpzgHmW1zv0ReX+5p7jSqy8HR7rM+q5VOXXvkHLlJ5KAFMeNBuYLtTcvYNVcEOZUsRGZBs8cpkj0J51RUS49acxk/flSNxK0mjoxadMuufTRY5GZ8Jigs2bzrMwxQFjlIJC8hpz2HhNVrmJDEkCAeW8GNRM66zS46yLh7ytZVtASBsmoFwCY1ImOgmImsbF8VSwAp7zRoFEeRMnSgx+02IzXoB0QR67msqdKbculiSdySdfEzSKdPjQKDTlqIGng0DiaQSSFUFmYwAASSToAAN6az1pdlO0KYS415rRu3IhO8FCT7x2OpED1PWgpXbV/D57bq9s3AMyupUsoOm4mNSNOpFV1tMsPDAHZoIB8m51v9pO29zGqEezZVQe6QGZ1kaw5P5dKw8ZxK5cCi5cdggAUEnKoAgBV2GnSgro01JNV7Rj41MW0oHAV1MBpaDVRq0uG8QC6FQfWKyQ9OVqAlvW7eJAXRHHun/xPhQ/fsMjFWEMN/1HUeNSWcUQQelbaY21cgPDCPxbjyO49KAYZoafSrdtw0GNliBzIJ73zHwrUxHZ0EE2Wzf0tE+jc/X41DhcJ7Ne9IY7giMuuxB386BiYZm97QdBTQoViBtp9KtXLoAmqNp/aOROUHadydqCfi2GW4trTve0EnqjZQR6H/urdZdZ3B+9KyLa99UGuVpk9I1+cVsRQSWn7g8qULz6fSocO3d++tWUoGmnDSky/fhXA0CvMaQOuk01bQAgbnn+dOmkuOAJOw1JOnrNAzF4khSzEnIpOvQaxXnt24WYs2pYyT41vcW7VLqlsZ5BBOw10060OCY3jyoHM1MR9/OmnzJpitqfSgnSlpqmuZqCPFPppua4CNKicSQamoOqNqcaa1AluI1p4NNsmRHn9aUrBoHE11KK6gto4O1Sq1ZzYNl1RvQ/kadZ4hByuIPjQaIanqxqEPUimgvYfHFdjU//AKgze8c3ny8ulZoNTYeyzsFUEsxAAHMkwBQW2wdy8YtKzQJyqCx8TpvWY4I01BHoQa9JxzDh2HXD2o9vcGa643A206cwOgBO5oSfhgutMMWY8jufGaCDhV3NdZug+bEfpW2jzVex2fNqe68mByI022FTL5RFAto7+Z+tWbTVStvqfvcA/rUxxKoJZgPM0FlmplY+M7SKshAWPjoP1rIu8auNMuVHRNJ9d/nQFeJxq2wZOvQasfShLjHGHunKRlUH3ev9x51UvEbq2+41mfzqu70DYppNNZ6he7QPu3IqMoVKkj3gY9DH61Nw/h73nCr5seSjqf0rU7T4ZU9lGygigyzcAGtRhp1NV2Mt96VYB0oFO4pS1MnWmsaB5amM9M9n1JpWEUDsO2p+/vepHuVFb/OntQLmpKSuoNIGmXLQYQwkVIBXGgo5Xt/1J15jzHOp7GOB/Xl9/rU4qte4eCZU5T8j6UGgpre7KcVsYa4bt6c4U+yB7qlo1JuHuqeQnqaDExrIYuCPEbVL7YvOUR/UfyFAb4jHm+5usZLwdOXQDwAFKty4uiuInQEaj1oX7N8WIYWWUk6wQJ0GsR5c6K7l9DBEmgs4Tit9T/EIZNieY8a1m4OLxLIyq0aBphvONqG7t0kSDpMH6TVvhPEGmNdPnQP412bvphWxAdTkMOiA6KGylsx3jQ+R8KBXxBJmvaeA3xdt3bNwd1l1HVWBRvyrxfiGENm7ctNvbdlPjlMT67+tBEWqMmuNyoXuUDmNRNcqK5eqO2jXGyopYnkBJ/xQOe7VnBcMuXdVGg3Y7f5NaOB7G3CZusEXoO83l0FElrCrbUKuijb9TQN4fhUtWlCiJAJ6sSNyaF+1GKzXQBso+dE1vENGqOoWATlnluNdvGKEe0GFb2pMaHUHXXz+fSgpDepVqG2sb08UDjSE03N4g+RrifrQLNNdtK6aZc2++dBKBApxOlOio2NAuauqOaSg26QilFNNAtcTNIaUUHMoO4BpGGtPFKiy6g7FgD5ExQTcO4PddvaocgUN3oktpqqrz89h56VufvAKwqtI5alp5yN/Wtm6fZYe6yQpRLmWANMk5YB6RXnVnjV8N7QXrgc7tnafrt4UBbZY95CrSSIBBB7wEaHWK7iaXsNcGVcysJG+hAAI/OiXsfi2xGFFy7D3ASMxVQ0dJAqXjSDIfX/tJ/IUA1wbtRcsX1e+cltlZZALZdjJA1Oo+dYPa/i1m/inuWWLBwpYlSksBlJAOsQoogKAjUA6jfWgfjdsLdIURvtQQXL9dhcFcvGLalvHkPMnQVPwPCrcvKHEgnxH0o+FlUXKoCgbAaCgGsD2MA1vNm/pTQerbn0iiHC4RLYyooUeA38zufWpK4UCNTRb50pOoqXlQRsBQr2tWCniDtp8qKmoV7Ye8nlQYE12b79KatLQNinfrSUv60CA00/mPrS9Kco7tBKxqNzT02FRPQM3paZX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9" name="AutoShape 7" descr="data:image/jpeg;base64,/9j/4AAQSkZJRgABAQAAAQABAAD/2wCEAAkGBhQSERUUExQUFRUUFhYYGBgVFxQUGBUVFRQdFBcUFxQXHCYeFxkjGRQUHy8gJCcpLCwsFR4xNTAqNSYrLCkBCQoKBQUFDQUFDSkYEhgpKSkpKSkpKSkpKSkpKSkpKSkpKSkpKSkpKSkpKSkpKSkpKSkpKSkpKSkpKSkpKSkpKf/AABEIANsA5gMBIgACEQEDEQH/xAAcAAABBQEBAQAAAAAAAAAAAAAGAQIDBAUABwj/xABCEAACAQIEAwUGAwcCBQQDAAABAhEAAwQSITEFQVEGImFxgRMykaGx8ELB0QcUI1JicuEW8YKSorLCFURTVCQzQ//EABQBAQAAAAAAAAAAAAAAAAAAAAD/xAAUEQEAAAAAAAAAAAAAAAAAAAAA/9oADAMBAAIRAxEAPwD10LTgtNpZoFK0yKeTUbNG9A8LWVxLGNmhBISSx5THujxq/JfwX5ny6VJkAEAQKDGsdokdcwBAzRr96VrAUL4fhbqt1g4gMwykaMo6+NaHDeNrojyjDTvUG0K41GHrs1A+upk12agfXUzNSg0EgNdTM1OBoHV0V0UoFAqjSpAtRRUooFy0wjenmorrQreRoKfAh/BB6lj8WNXwNaodn2//AB0PUT86vlqDitIRTs1RsaBStJFKTSTQdXUk11BDYxAcSD4eRG4p5ugbkVlWnXKtwIVBEuh3WdZIncVo28sSsQelA83Sdh6nSmi1zOp+XoKU3KTPQPBpWNR5qRm0oB7h+OUu1lZBkkl2mWB1031PKu4xwtMyMzQWnMwGpMSP0oR4hi1tswLd4MwjclgeQ3OtHVrhiXbKGIJVWBBYQ0TI160GVbxF/DRnEofUDwnka3MBxNLo7p15g7iu/cy6RnbUQQ2VvPcUPY/gVyxD2mLAbwIYeg3FAW0sVh8K7Re0WCJcchAzDqJ5+FbwNA3LSxTppwoGU9a4ilFA8UtZPBuPLfZ1H4WME/iAMaVqlqDqfNMBpZoHTVfGtFpz/S30qQtVPijxZf8AtP0oO4CIw1r+wfSrs1k9mseLmHTLPdGUz1UQfStSgkDU2o5pSdaBxNJNJXUCiupK6g8o7SdrMUmIfKVQIWXuiSV8Z0NDGJ7aYtQAmIcAdI5+lEHajhdx8RcKgRmO5offspcO5Wgh/wBY4z/7N3/mpo7V4sGf3m9J/qNTjsi/8y/Ol/0lc/mX50DV7Z40f+5uesH6ip7X7QccP/7k+aofyqFuyd3+Zaj/ANK3v6fjQX7fau6WtO+Rit03JygHMeRI/DrtRRwr9pjqoV7GYdUaOf8AKRQQeC3QMuXvDvaHlV7h2Hf+U9fQ0Hq/Au0CYgtlVl0BhhGvOtc0N9mLf8Ekbgg/LUfCiNWkT1oBfj3CTZb29rQTLAfhPUeFb/COIC/aDjfZh0NWLtsMCCJBEHyNCHCcT+7Yprc90tlP/ifnQGsUtMDV2agfNc/umehps1HisQERmOwBNAO4LgLW19pZeWBkKfdII2861uG8eW53W7jjdT18Kb2axWewDpoSNNt/rUPHeBBwblsRcGummb/NBuA0oNCXCO0hU5Ls9JO486KUuAiRsdqBxNZfaO6ww9zLE5TqeQpeK9ocPhyBevIh3yky3nkWTHpQ5xntxhbll0R2YsIHdI/7oNBqdjOHPbtSzHvwwHKCKI5oS4R23wotohuFGVQO8rRIEbrIolwmOS6ua26uvVSGg9DGxoJiaUb024JFcDQPJpK6koFBpabS0HnnFbgN14/mNZdxTO9anF7QW48c2NZly6BqdKDknnTiarjEztEeJq1hwjmM0H40DEuTTw1PvYA2/I8xtUVBFdP8VD1DL+f5Vb4FcC3FB5hl9UbT5GqWNMBT/K4PodD9au8OOW8P7/k6x9VoD/Ar3aks6Er01HkajwJ7tPv6Q3TfyO9BNQf2owOW41wcys+ogH4rRPxC+VtOyxKqSJ2kCRNeVHtliL9zLcyBWgEKpGxkak9aD1HhGK9paVucQfMVl9qeNGwbYDEZyRp4UJ8S7Q38NhA1hgCLgBkBtGH60H8W7UYnE5fasDlnLlULv5UHr3ZTidy6t3O2YK8LttlB5V5p/qbE3cZcttfc2y7rlkZYDQBAHSs7hXbXFYUMlsrDGTmWTMRoZ6AVBwBs2JVjuSzE+MEmg9j7A4cphBm3Z7jehcwfhRJNeV8I/aZdRVtmyjBQFBDEGBpsRXpPDcYbtpXK5cwmJmPWgw+1/DIT21tSXU6gayOsc6AOK9u8QVFm0xthT3mQwxaNUB/CoPTXT0r13Hk+yeDByNB6HKYPoa8RfgDrpp1JOs+A/wB6DJvYuTLEsTqSTJPiSdzUS4qD9il4rhcjEa6b6RrUdu6SQTrHI692g0MPxIDdfroa0+HdpnsXRctAKZhgBow6Ecxt9dDJOaMoQnKDtK/77VWw2OBaSMoGnI+UiZ+FB9AcH4quJspdTZxtvlI0ZT5GatpXlvYjtQMNNtiGtv3hBBhojl1AGnUV6Zg8QHUMPxCaCxXUlLQdS0ldQed8bb+K4/qNBd/Hm4xykwDA8QDuKIO0V24bl0iIGY677UOcIwctLSB4aCOVBp2RA3J6zVzCuAwJ2kVX0mntiEXdgvmaA3t2rWItZRCsBAPltvQzctlSVOhBIPmKTAcfWz3t16fp46n41a4pjrd5hct/iHe0I1HWecR8KDOxiTbby+mv5VNbuaq/VQf+VgfoTSbiKTAibKf0sVPrKfpQeiYA92rRFZPB8V/Dtz+ID4gbfKtWaClif/1XFPJSPSNDXmOI4MltlYTOYTr1/wA16dxYxbZvCD67UBY23KkfehoOGFW7ZuI4kd0/A1n/AOnLPQ/E1qYVtH8vzqK9fVRLEDzNBlv2Wsk7H40y1wZLN1ck+65M/wBsfnVteN2S0Zx5kEA+sRSNdBvGNYtn5mg7Adk0JHeOutep8MsZLSL/ACqBQVws94UdWPdHlQZvanEZMK5HPKPQsAaDcPeBGusUW9sGP7pdIBbKAxAEkqrBjHoCfSgDAcQRx3SRPIiPgdjQYfaeyCzFY8tjPUffWh1SZr0XEYJHU6CeorKwvZ/vFmUkAgAEc+viIoBkIxG8eZ08YFNu2Vj8xR3esIyEMJHiBMbSCNiDp8NqB+L8N9lcKkyOR6igiwB74i4VI56jbbbxr3DhOBuJaV7JIzIj+zcyDKjTNy+9K8H4faBuAEmPDnpsBX0phyAiHQaAR6bUFPBcdV2yODbufytz/tPMVqTVTiHCbd9crjXkRoQeoNYn/ql3BsLd+blomFucx4N1oCeupli4HUMpkHUEV1B4o/Fb1ySyGTIaSszsZXz5V1u/G4jQfT/asXFcbALSCM7ZiZ2zasPMmtDBY5boOWJA2mdIgUEv7x86ge02sAAnnGY/E7U2pxe0jQeP6UE2Dw5f+GfejuGYl+Skxz1XzIrdweACYVDJnMcwLh9xv4bDSh0yDoQPQzrtB61f4VeLMxmVYTpoCZmQOmpoNJal4Uyj2ivPvggaDfvb+YqIVh9oL694akwp02BBO/oaA6wPHlBW2vszroM2szyotBrxz9nvDTexiOB3bffZo0GhAHmSa9hDRPhQU+L25tseSqdOpoKvDn1o34s0WLhP8pJoBHaWw6i2oSdgwVpnzNBgdoOMXLZFu1oXGpG+h2HShq3auTqGJ8QdaMHwq+2FxtWCmPMnf4A/Gtmyw0oA7heGZmANppkCYb59P8Vax4a25Zyd+7uYA6a7Hw2+pZcOm9ZnFLiNbYNqY08KCXsvxf2rkHQjUeI+/rXpeDY5dfvpXiHZnEZcXaC5sxbLHIq2n019K9vs8vIUDcdeCW3ZtlUk+Omg9dvWvJxw5RdJAiY2JGvOvQ+1jk2MqxLMuh5hTJH0+FAGL9rbOd1UqdDkJJB5HXf/ABQaOHU1YxGJMR0/3qlheKLHXTQ7SPEdRUOIxU/GgmNkZABv3ukQTmP1HyrC4rghdP51rYa73SBPqZ06eVVstBnYTgy2puEyQQo8MwMn/pj1oxtdozkGdc0aTmI22NZnB8F7RisZgY08QwI/T1q5xZVDwAF02G1AecJxee0jH8Q89asYrDLdQo4kEVjcK4iFw4YiAgAPjA3ptjthbZoggHY0GZZxr8PuNbaWttqnxrqIONcKXEIoPIyPhXUAUMLw3UPfwLjfQldfGQaz+K4bALbc4dsObhAH8N8xieQyigC3bLaATV3DxbKmAxVgxB1BymcvlQW1aNeVaFogxtVrE8Em2L9gF7LiY3a3yII5gGRPKNepo2VERyoLi66ZjB3zFisf1AyCPCth7FtLwHtbU3FkAe6xn8AUaD6VgqrNCrrP5aknwAk+lZOF4gLd1jelTGUAgmBOv340Hpa8GZILLmnbLqKgxfA7WJBtsgk6bQQfyoVwnalQQVxG22Zjt0hqKWxauEu23BLL3spmGHltNBW7AX7eFxF3Cs0N+EtpnjkP6oPqKP394fP8q8TuYW5icTfRTFxHV7bH8JUaa9K9b7OY838LausMrOokdGGhHxBoE7U40W8O4ysxYEBVEk9dOleScHtMbo0iDJnSPAg7GvQeI8QY3WJOxjyArHxnaDCMjkui3VgFhJzCfdaBE0GZxG4FhiJ3G4HQ6k7c6mwHFVuCAIMSNQZA5giq4xFu8oCsriTsZjaNKlFoA93kCJHjy++tA2/2gg5cqjxLH6AaUwuHE6fX4HnUljDKxHJtvP7Bp9+yqiFgRQYfDsKVve0kgWzIIAJ+eleo8Q7VW8Ng0vvJlVhRAZmYaDoNjr4V5+5VbbsdANT5R067UPYnF3L4Ps7bsgJaGdmUHqBMA+VBvca/aHiLircCWVBkBO87R1J06Dlzqrge3XtDkuoVLd0MhmCdBoaEy7k7fKpVsEkSCrGMpHMzp5GgMAunwOnXnUqjxqpwvAuVJvsVI2iNvEQdaXEXQphM513JWI9BNBo2amWxUWEQlspBzAxl5ztEdaOOC9mwnfu6tyXkviepoKnZ7ADDqcReIRVGYZvwgDVz002FCHEe0Iu+1v20LDMzBJ1CEkzHhvHn0qb9qnanM37pbOiw14jm262/TRj4x0NBGAx7WzoaAwwf7S7LWvY3LVxQx1ZSGEeI3q7gMBcuv7O2DoRLHSB1+FYvAMXhVxC3XsqxE6fhnk+U6TOvSjZ+Potq84YKbhlY3GgEHodKAxw9uFC7wAPgK6vMD2vxFqAjkZhm74DGDtE7CuoAu7iRpEKvQaCoyajC/rUiKI02oCr9n3aD2N32Fwwl090nZbh0jybbzjqaKu1fZn2iFsOqrdkHkAw2KkTvrMxy8a8sKV692V4mcRhkz++IVvMc/CRr5zQYPYFROIsXlAxAVl7w1yspVgusDcT4c9dMjB4dL9kJcUe0tSmZhJGU+6w3jx5VDjcTct8SusxhxefXwBhY8MselSY/E5MX7QaLiALkDYPqrj/nVj/xUGRj+z5Vo9nb33JKj0cafELW1wDC3bSkGyACf/kU8txyI9a0MSe7pz9fsVVDsogbeG1Bt8K4WiXHcDvPqx8hEUZ4Swtu2FUQAJ+Op+ZoA4FxkQyv72bKp89gfh86KL3aS1ZtfxW1AI298gcvDxoBfiPEUUMzsAGY+Z16V51xAoCfZZ8jGYPLw8a18XcN+5oNzoo5AnYeFVuP4ALdUEKO6Jy6DTSgr9mWAukAkZl+Y1+hPwrfWyQxE/AnWOoG9D+AwjPcRUEHNoenMk+EUT3E9ncKMRpz/mB1B++lBIbZ1AiN+Y9Rzmo70jc9KkuYobD6aUmD4fcxDhLYk8ydlB/Ex5UGVjsO91ltrMEDnAzEkyfSKn4PZyWria5lZgdTvHIcqOMd2dtYbvqcwVVFxm5EKAW8AfkaGeOcVw6sGsfjaCTIBaBr12oA0tEk1d4VaDOGYnKpBP5Cq/ErYdyyiJMEDTUc45TT7N8W0KkBi0Ef0kHf8qA24hZtC0Gs3dHGuaAUYbgzuKEsbjtwCCRzWQPXr6VnXsWzabDoNB8KagkhepE0HrvY65YxF69eRSGQqgkghgFy+2Cx3S2Ujn7via1e2HaAYPCvcEZz3bYPO422nMASx8FoW/ZphVUPc1D5jbYbDJCsNOZkzPgR1rL7X9tkbHlHRbuFtA22GUN/Env3BPQgLoZhSRQAbuWJZiSzEkk6kkmST4k0leiYvsjgxeVxK4cWgxGdiHZmIWG1OqiYG8rG9A/EMOlsGJJZjln8KzImNzET50FfCYjK00S4LioiDBHQgEUIzUlvEEbH1oDHHYN7zZrT200Eq6mBA0ylfpFdQnYxjA6kn1rqCe6sQelPURqNjyqRrcioMO+4PKg1sDhARmO3L9a2+zPGPYXwHMI+h8Ojen0JocweLyGD7p/6T18qu4ledBq9tEH785OmdbZ8Pcy5v+iqHEbq3bHdMvYOc6fgeEbzhgh9Sa7FYr2ns2fYWzbLf2MXSf8AhLD4VS4ZigL65/cuE23nklwZD8JB/wCGgI8Bez2RrrH2KW3YmqPCpt28r6FSwPoYPzBpbmOJaFmAfKTzoKuOu+zukDaA0+J7tNxdj2yjIYeAstMFV0CkAT118KrcdxX8RTAO+hmNIiYqLA8SuMQqAFiRBOw8/ARNBcwSXbKq1vu3UZlcrBJEwd+VVeK3Ll4Asr+070SAS4nko10ojtcNUMTeuXLrHRguW3bJGkGBmYaeFaCYz2Yi0q2x/SIJ8zufWgHOzXArtlxeuDLAMKwgmRHuHUesURcRFn90z4iVKTldYJOZyANxI8J5fGtiLxO5qhjOJ3b0Yeyoi1JctlKnNtmkHugEiNyZ6ahsdk+A2sShuG4SqtlKgENMTDFtvh60X3Rbw1o5FCqNgPxMdvEnxNR8C4LbwtvKgAMDM3NiB7xJ9fIVgca4v7a6I9xZy+PVvX6UGlh3zKc5BzAyDBmd5B3Bk6UMcY7AKVP7q4U5iwS4ZGogqlzdfJvjWrbAkSRvzqE8RIJg8/zoPM+IcNu2LgS7bZDMw2kgcw2zDxBqG40kmvQO1/aBThPZuJZyMugOUqQS2u2mmnWvPSaDg1OW7BkcqjrjzoCrCdqTYS8VnPdQKhknK8+94QrsR/aKGLGGLsqKJZiAB1JMDU1Ji8RnaegAHLYVCh1BkgAjVfeGu48elB6HgOEizh/Z3JvGyAwTcguDAtdY7yj9KHu0XZK6je0DKUMR7QraKAiQrZiBmkkenw0LfHLL5vZi43srRdrrljECVWCczEnrHumsbtHiUxFlXtXLkgjPZLO6KY1ZZmNfHnsNaDBdIJBIMdCGHoRoabTQacaBQ1JXCkoCPB2QzQTHhz+BqLi2GCXZXQMoMcpGhinWW/mf03nwk6CpsXhjcUBMzZdRrn33WfeU6eXSKDODVbwWLjuNqD7s8j08qolSphgQehBB+BpSJoNRh/DZR4OB/adR8JrMuajxqxh8XEE6kbjqD/iorywY+45fKKDVwV8+zliSZJJOpJJ3+NWixkQBHQdao4cdwTU9jF7idiPoKDP7TCHt6Ro31q32Xsbvz2HgBv8AP6VQ7V4iHt6fhb6j/NbXCLJW2gOhAB/5u8fqaDUtGfvnXXLnTfzpbK6fE/Ooo1P3vQOZ+tR4vFJhbRAE3bpzgHmW1zv0ReX+5p7jSqy8HR7rM+q5VOXXvkHLlJ5KAFMeNBuYLtTcvYNVcEOZUsRGZBs8cpkj0J51RUS49acxk/flSNxK0mjoxadMuufTRY5GZ8Jigs2bzrMwxQFjlIJC8hpz2HhNVrmJDEkCAeW8GNRM66zS46yLh7ytZVtASBsmoFwCY1ImOgmImsbF8VSwAp7zRoFEeRMnSgx+02IzXoB0QR67msqdKbculiSdySdfEzSKdPjQKDTlqIGng0DiaQSSFUFmYwAASSToAAN6az1pdlO0KYS415rRu3IhO8FCT7x2OpED1PWgpXbV/D57bq9s3AMyupUsoOm4mNSNOpFV1tMsPDAHZoIB8m51v9pO29zGqEezZVQe6QGZ1kaw5P5dKw8ZxK5cCi5cdggAUEnKoAgBV2GnSgro01JNV7Rj41MW0oHAV1MBpaDVRq0uG8QC6FQfWKyQ9OVqAlvW7eJAXRHHun/xPhQ/fsMjFWEMN/1HUeNSWcUQQelbaY21cgPDCPxbjyO49KAYZoafSrdtw0GNliBzIJ73zHwrUxHZ0EE2Wzf0tE+jc/X41DhcJ7Ne9IY7giMuuxB386BiYZm97QdBTQoViBtp9KtXLoAmqNp/aOROUHadydqCfi2GW4trTve0EnqjZQR6H/urdZdZ3B+9KyLa99UGuVpk9I1+cVsRQSWn7g8qULz6fSocO3d++tWUoGmnDSky/fhXA0CvMaQOuk01bQAgbnn+dOmkuOAJOw1JOnrNAzF4khSzEnIpOvQaxXnt24WYs2pYyT41vcW7VLqlsZ5BBOw10060OCY3jyoHM1MR9/OmnzJpitqfSgnSlpqmuZqCPFPppua4CNKicSQamoOqNqcaa1AluI1p4NNsmRHn9aUrBoHE11KK6gto4O1Sq1ZzYNl1RvQ/kadZ4hByuIPjQaIanqxqEPUimgvYfHFdjU//AKgze8c3ny8ulZoNTYeyzsFUEsxAAHMkwBQW2wdy8YtKzQJyqCx8TpvWY4I01BHoQa9JxzDh2HXD2o9vcGa643A206cwOgBO5oSfhgutMMWY8jufGaCDhV3NdZug+bEfpW2jzVex2fNqe68mByI022FTL5RFAto7+Z+tWbTVStvqfvcA/rUxxKoJZgPM0FlmplY+M7SKshAWPjoP1rIu8auNMuVHRNJ9d/nQFeJxq2wZOvQasfShLjHGHunKRlUH3ev9x51UvEbq2+41mfzqu70DYppNNZ6he7QPu3IqMoVKkj3gY9DH61Nw/h73nCr5seSjqf0rU7T4ZU9lGygigyzcAGtRhp1NV2Mt96VYB0oFO4pS1MnWmsaB5amM9M9n1JpWEUDsO2p+/vepHuVFb/OntQLmpKSuoNIGmXLQYQwkVIBXGgo5Xt/1J15jzHOp7GOB/Xl9/rU4qte4eCZU5T8j6UGgpre7KcVsYa4bt6c4U+yB7qlo1JuHuqeQnqaDExrIYuCPEbVL7YvOUR/UfyFAb4jHm+5usZLwdOXQDwAFKty4uiuInQEaj1oX7N8WIYWWUk6wQJ0GsR5c6K7l9DBEmgs4Tit9T/EIZNieY8a1m4OLxLIyq0aBphvONqG7t0kSDpMH6TVvhPEGmNdPnQP412bvphWxAdTkMOiA6KGylsx3jQ+R8KBXxBJmvaeA3xdt3bNwd1l1HVWBRvyrxfiGENm7ctNvbdlPjlMT67+tBEWqMmuNyoXuUDmNRNcqK5eqO2jXGyopYnkBJ/xQOe7VnBcMuXdVGg3Y7f5NaOB7G3CZusEXoO83l0FElrCrbUKuijb9TQN4fhUtWlCiJAJ6sSNyaF+1GKzXQBso+dE1vENGqOoWATlnluNdvGKEe0GFb2pMaHUHXXz+fSgpDepVqG2sb08UDjSE03N4g+RrifrQLNNdtK6aZc2++dBKBApxOlOio2NAuauqOaSg26QilFNNAtcTNIaUUHMoO4BpGGtPFKiy6g7FgD5ExQTcO4PddvaocgUN3oktpqqrz89h56VufvAKwqtI5alp5yN/Wtm6fZYe6yQpRLmWANMk5YB6RXnVnjV8N7QXrgc7tnafrt4UBbZY95CrSSIBBB7wEaHWK7iaXsNcGVcysJG+hAAI/OiXsfi2xGFFy7D3ASMxVQ0dJAqXjSDIfX/tJ/IUA1wbtRcsX1e+cltlZZALZdjJA1Oo+dYPa/i1m/inuWWLBwpYlSksBlJAOsQoogKAjUA6jfWgfjdsLdIURvtQQXL9dhcFcvGLalvHkPMnQVPwPCrcvKHEgnxH0o+FlUXKoCgbAaCgGsD2MA1vNm/pTQerbn0iiHC4RLYyooUeA38zufWpK4UCNTRb50pOoqXlQRsBQr2tWCniDtp8qKmoV7Ye8nlQYE12b79KatLQNinfrSUv60CA00/mPrS9Kco7tBKxqNzT02FRPQM3paZXU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129" name="Picture 9" descr="http://www.sechistorical.org/collection/photos/full/1937_0513_all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23034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http://imgc.allpostersimages.com/images/P-473-488-90/37/3790/S6EIF00Z/posters/senator-lyndon-b-johnson-sitting-in-his-new-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19367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http://www.barewalls.com/i/c/467175_John-F-Kennedy--Vice-President-Lyndon-B-Joh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895600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://upload.wikimedia.org/wikipedia/commons/thumb/7/72/Lyndon_B._Johnson,_photo_portrait,_leaning_on_chair,_color_cropped.jpg/220px-Lyndon_B._Johnson,_photo_portrait,_leaning_on_chair,_color_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887788"/>
            <a:ext cx="18669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2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990600"/>
            <a:ext cx="7162800" cy="1676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Lyndon Baines Johnson was born in Stonewall, Texas, in a small farmhouse on the Pedernales River, the oldest of five children.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7171" name="Picture 2" descr="http://upload.wikimedia.org/wikipedia/commons/thumb/a/af/Lyndon_B._Johnson_-_15-13-2_-_ca._1915.jpg/200px-Lyndon_B._Johnson_-_15-13-2_-_ca._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9775"/>
            <a:ext cx="22082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lbjlibrary.org/cache/assets/uploads/exhibits_online/lbj-09-3-4_300_367_s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2500"/>
            <a:ext cx="2857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tomsheck.com/view17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2675"/>
            <a:ext cx="32131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www.nps.gov/lyjo/planyourvisit/images/Johnson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28321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174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5" grpId="0" build="p" autoUpdateAnimBg="0" advAuto="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0" y="457200"/>
            <a:ext cx="3733800" cy="5410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 1926, Johnson enrolled in Southwest Texas State Teachers' College. He worked his way through school, participated in debate and campus politics, and edited the school newspaper called </a:t>
            </a:r>
            <a:r>
              <a:rPr lang="en-US" altLang="en-US" sz="2400" b="1" i="1">
                <a:solidFill>
                  <a:schemeClr val="bg1"/>
                </a:solidFill>
              </a:rPr>
              <a:t>The College Star</a:t>
            </a:r>
            <a:r>
              <a:rPr lang="en-US" altLang="en-US" sz="3300" b="1">
                <a:solidFill>
                  <a:schemeClr val="bg1"/>
                </a:solidFill>
              </a:rPr>
              <a:t>.  </a:t>
            </a:r>
          </a:p>
          <a:p>
            <a:pPr marL="0" indent="0" algn="ctr">
              <a:buFontTx/>
              <a:buNone/>
            </a:pPr>
            <a:endParaRPr lang="en-US" altLang="en-US" sz="33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He graduating in 1930. Johnson taught in Texas from 1927-1930.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8195" name="Picture 4" descr="http://lbjmuseum.com/wp-content/uploads/2012/12/LBJyou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7893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6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28600"/>
            <a:ext cx="5029200" cy="6172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 1930 he was appointed Congressman Richard M. Kleberg’s legislative secretary. </a:t>
            </a:r>
          </a:p>
          <a:p>
            <a:pPr marL="0" indent="0" algn="ctr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Johnson was elected speaker of the "Little Congress," a group of Congressional aides. Here  he cultivated working relationships with Congressmen, newspapermen and lobbyists. </a:t>
            </a:r>
          </a:p>
          <a:p>
            <a:pPr marL="0" indent="0" algn="ctr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Johnson's friends soon included the aides to President Franklin D. Roosevelt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3" name="Picture 9" descr="http://www.sechistorical.org/collection/photos/full/1937_0513_all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500438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35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938" y="609600"/>
            <a:ext cx="5334000" cy="137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Johnson married Claudia Alta Taylor (nicknamed "Lady Bird") on November 17, 1934. </a:t>
            </a:r>
          </a:p>
          <a:p>
            <a:pPr marL="0" indent="0" algn="ctr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3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3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3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3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5800" y="4202113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They had two daughters, Lynda Bird, born in 1944, and Luci Baines, born in 1947.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Johnson had a practice of giving people and animals names with his own initials. </a:t>
            </a:r>
          </a:p>
        </p:txBody>
      </p:sp>
      <p:pic>
        <p:nvPicPr>
          <p:cNvPr id="9220" name="Picture 4" descr="http://discourseincsharpminor.files.wordpress.com/2011/07/johnsonhoney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images.politico.com/global/2013/02/13/130213_lyndon_lady_bird_johnson_ap_328_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57400"/>
            <a:ext cx="41608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www.futilitycloset.com/wp-content/uploads/2012/06/2012-06-22-monogram-sav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376738"/>
            <a:ext cx="40655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829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"/>
            <a:ext cx="8305800" cy="2438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 1935, he was appointed head of the Texas National Youth Administration. This enabled him to use the government to create education and job opportunities for young people. </a:t>
            </a:r>
          </a:p>
          <a:p>
            <a:pPr marL="0" indent="0"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He resigned two years later to run for Congress</a:t>
            </a:r>
            <a:r>
              <a:rPr lang="en-US" altLang="en-US" sz="2400" b="1"/>
              <a:t>.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10244" name="Picture 4" descr="http://lcweb2.loc.gov/service/pnp/fsa/8b23000/8b23100/8b2318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819400"/>
            <a:ext cx="52006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lbjlibrary.org/cache/assets/uploads/general/campaign-poster_300_398_s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8575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894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990600"/>
            <a:ext cx="3962400" cy="5867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While serving in the House and Senate, Johnson had established a reputation for both his political talent and his ambition. </a:t>
            </a:r>
          </a:p>
          <a:p>
            <a:pPr marL="0" indent="0"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 1954, he became Senate Majority Leader.</a:t>
            </a:r>
          </a:p>
        </p:txBody>
      </p:sp>
      <p:pic>
        <p:nvPicPr>
          <p:cNvPr id="11268" name="Picture 4" descr="http://blogs.dickinson.edu/hist-118pinsker/files/2010/12/l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412273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81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" y="304800"/>
            <a:ext cx="33147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Kennedy had named Johnson his running mate in 1960 after Johnson’s own bid for the Democratic nomination had failed.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62600" y="4267200"/>
            <a:ext cx="3435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Johnson became President immediately after Kennedy’s death, taking the oath of office an hour and a half later. </a:t>
            </a:r>
          </a:p>
        </p:txBody>
      </p:sp>
      <p:pic>
        <p:nvPicPr>
          <p:cNvPr id="13316" name="Picture 4" descr="http://www.washingtonpost.com/blogs/style-blog/files/2013/02/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3538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a.abcnews.go.com/images/Politics/gty_lyndon_johnson_presidency_jrs_110907_w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705225"/>
            <a:ext cx="50720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944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5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380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Bello</dc:creator>
  <cp:lastModifiedBy>Patrick Ackerman</cp:lastModifiedBy>
  <cp:revision>12</cp:revision>
  <dcterms:created xsi:type="dcterms:W3CDTF">2016-02-01T15:13:06Z</dcterms:created>
  <dcterms:modified xsi:type="dcterms:W3CDTF">2020-02-10T20:44:09Z</dcterms:modified>
</cp:coreProperties>
</file>