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1BF5-C63D-449D-A881-BC3D1CFC5BD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B996-0681-4818-A1F0-D07223205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DuwWxwe1HQ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u="sng" dirty="0" smtClean="0">
                <a:solidFill>
                  <a:srgbClr val="7030A0"/>
                </a:solidFill>
              </a:rPr>
              <a:t>Send the last Group member sitting at the  table</a:t>
            </a:r>
          </a:p>
          <a:p>
            <a:pPr marL="0" indent="0">
              <a:buNone/>
            </a:pPr>
            <a:r>
              <a:rPr lang="en-US" sz="3600" dirty="0" smtClean="0"/>
              <a:t>What do you think happened?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171" y="660397"/>
            <a:ext cx="7633608" cy="4050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100" dirty="0"/>
          </a:p>
          <a:p>
            <a:pPr marL="608076" lvl="1" indent="-457200">
              <a:buFont typeface="+mj-lt"/>
              <a:buAutoNum type="arabicPeriod"/>
            </a:pPr>
            <a:r>
              <a:rPr lang="en-US" sz="21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Thesis/Claim (make sure idea can be proven).</a:t>
            </a:r>
          </a:p>
          <a:p>
            <a:pPr marL="608076" lvl="1" indent="-457200">
              <a:buFont typeface="+mj-lt"/>
              <a:buAutoNum type="arabicPeriod"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00B050"/>
                </a:solidFill>
              </a:rPr>
              <a:t>Content ____</a:t>
            </a:r>
            <a:r>
              <a:rPr lang="en-US" sz="2800" b="1" u="sng" dirty="0">
                <a:solidFill>
                  <a:srgbClr val="00B050"/>
                </a:solidFill>
              </a:rPr>
              <a:t>(Why do you think this? )</a:t>
            </a:r>
            <a:r>
              <a:rPr lang="en-US" sz="2800" b="1" dirty="0">
                <a:solidFill>
                  <a:srgbClr val="00B050"/>
                </a:solidFill>
              </a:rPr>
              <a:t>___.</a:t>
            </a:r>
          </a:p>
          <a:p>
            <a:pPr marL="608076" lvl="1" indent="-457200">
              <a:buFont typeface="+mj-lt"/>
              <a:buAutoNum type="arabicPeriod"/>
            </a:pPr>
            <a:r>
              <a:rPr lang="en-US" sz="2800" dirty="0"/>
              <a:t>	(sources of Evidence) According to </a:t>
            </a:r>
            <a:r>
              <a:rPr lang="en-US" sz="2800" u="sng" dirty="0"/>
              <a:t>Paragraph #        </a:t>
            </a:r>
            <a:r>
              <a:rPr lang="en-US" sz="2800" dirty="0"/>
              <a:t>from	 </a:t>
            </a:r>
            <a:r>
              <a:rPr lang="en-US" sz="2800" u="sng" dirty="0"/>
              <a:t>   	Name of source_____ </a:t>
            </a:r>
            <a:r>
              <a:rPr lang="en-US" sz="2800" dirty="0"/>
              <a:t>, it is shown that 			                    	  </a:t>
            </a:r>
            <a:r>
              <a:rPr lang="en-US" sz="2800" u="sng" dirty="0"/>
              <a:t>   (evidence to prove thesis as shown in the document  )     .</a:t>
            </a:r>
          </a:p>
          <a:p>
            <a:pPr marL="608076" lvl="1" indent="-457200">
              <a:buFont typeface="+mj-lt"/>
              <a:buAutoNum type="arabicPeriod"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Conclusion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392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#2 </a:t>
            </a:r>
            <a:r>
              <a:rPr lang="en-US" smtClean="0"/>
              <a:t>--- Page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u="sng" dirty="0" smtClean="0"/>
              <a:t>answer </a:t>
            </a:r>
            <a:r>
              <a:rPr lang="en-US" sz="3200" i="1" u="sng" dirty="0" smtClean="0"/>
              <a:t>these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Was a Foreign country involved in the Assassination?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your thoughts about Jack Ruby?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you think the U.S. government was involved?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was Oswald capable of executing the Assassination alone?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9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Kennedy Assassination Socratic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1" y="187087"/>
            <a:ext cx="8589579" cy="67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u="sng" dirty="0" smtClean="0"/>
              <a:t>AS a group be prepared to answer </a:t>
            </a:r>
            <a:r>
              <a:rPr lang="en-US" sz="3200" i="1" u="sng" smtClean="0"/>
              <a:t>these questions</a:t>
            </a:r>
            <a:endParaRPr lang="en-US" sz="3200" i="1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Was a Foreign country involved in the Assassination?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your thoughts about Jack Ruby?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 you think the U.S. government was involved?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was Oswald capable of executing the Assassination alone?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7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u="sng" dirty="0" smtClean="0">
                <a:solidFill>
                  <a:srgbClr val="FF0000"/>
                </a:solidFill>
              </a:rPr>
              <a:t>Send the Group member sitting at the red square</a:t>
            </a:r>
          </a:p>
          <a:p>
            <a:pPr marL="0" indent="0">
              <a:buNone/>
            </a:pPr>
            <a:r>
              <a:rPr lang="en-US" sz="3600" dirty="0" smtClean="0"/>
              <a:t>Was </a:t>
            </a:r>
            <a:r>
              <a:rPr lang="en-US" sz="3600" dirty="0"/>
              <a:t>a Foreign country involved in the Assassination?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u="sng" dirty="0" smtClean="0">
                <a:solidFill>
                  <a:srgbClr val="00B050"/>
                </a:solidFill>
              </a:rPr>
              <a:t>Send the Group member sitting at the Green square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What </a:t>
            </a:r>
            <a:r>
              <a:rPr lang="en-US" sz="3600" dirty="0"/>
              <a:t>are your thoughts about Jack Ruby?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1" u="sng" dirty="0" smtClean="0">
                <a:solidFill>
                  <a:srgbClr val="FFC000"/>
                </a:solidFill>
              </a:rPr>
              <a:t>Send the Group member sitting at the yellow square</a:t>
            </a:r>
          </a:p>
          <a:p>
            <a:pPr marL="0" indent="0">
              <a:buNone/>
            </a:pPr>
            <a:r>
              <a:rPr lang="en-US" sz="3600" dirty="0"/>
              <a:t>Do you think the U.S. government was involved?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u="sng" dirty="0" smtClean="0">
                <a:solidFill>
                  <a:srgbClr val="0070C0"/>
                </a:solidFill>
              </a:rPr>
              <a:t>Send the Group member sitting at the blue square</a:t>
            </a:r>
          </a:p>
          <a:p>
            <a:pPr marL="0" indent="0">
              <a:buNone/>
            </a:pPr>
            <a:r>
              <a:rPr lang="en-US" sz="3600" dirty="0" smtClean="0"/>
              <a:t>was </a:t>
            </a:r>
            <a:r>
              <a:rPr lang="en-US" sz="3600" dirty="0"/>
              <a:t>Oswald capable of executing the Assassination alone?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413</TotalTime>
  <Words>202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Wingdings</vt:lpstr>
      <vt:lpstr>Main Event</vt:lpstr>
      <vt:lpstr>Video</vt:lpstr>
      <vt:lpstr>Bell Work #2 --- Page 6</vt:lpstr>
      <vt:lpstr>Kennedy Assassination Socratic Seminar</vt:lpstr>
      <vt:lpstr>PowerPoint Presentation</vt:lpstr>
      <vt:lpstr>Group Discussion Questions</vt:lpstr>
      <vt:lpstr>Question #1</vt:lpstr>
      <vt:lpstr>Question #2</vt:lpstr>
      <vt:lpstr>Question #3</vt:lpstr>
      <vt:lpstr>Question #4</vt:lpstr>
      <vt:lpstr>Question #5</vt:lpstr>
      <vt:lpstr>PowerPoint Presentation</vt:lpstr>
    </vt:vector>
  </TitlesOfParts>
  <Company>SKPS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Kennedy Assassination Socratic Seminar</dc:title>
  <dc:creator>Deanne Bello</dc:creator>
  <cp:lastModifiedBy>Deanne Bello</cp:lastModifiedBy>
  <cp:revision>9</cp:revision>
  <dcterms:created xsi:type="dcterms:W3CDTF">2018-02-06T05:29:57Z</dcterms:created>
  <dcterms:modified xsi:type="dcterms:W3CDTF">2019-02-06T15:25:10Z</dcterms:modified>
</cp:coreProperties>
</file>