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488EF-C318-4D2D-ABA3-C6AE8407DB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091F-AD4C-42D8-B0F9-6DB40F17B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6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322D-5437-4609-990B-73E365ADB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4508B-2898-4D83-B50C-7470D663E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2B29-B330-47A0-B825-5747CD802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9F5AF-B1F4-4FDF-828B-8A15ABA9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27525-7A9A-4DAF-B7AE-4B28AB77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9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D6E51-31D5-4CF9-A8AC-28803B02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ADB93-35A7-460A-AF0E-5D7A40EF0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75775-8AF6-41CF-A47F-0E3AFD0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19706-9149-4B28-A65C-BD2B585B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54A0A-B0B1-4251-AE10-E0EF029E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DA590-A163-406C-A0A0-2BC8F1905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8FA72-8C3B-4B81-AFC2-EFFA96DB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83EE8-A9AC-4BDC-B1C0-1A44B8A1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8B272-3D7F-413D-8F9A-EBBA2AF7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8E50C-BCC4-495B-BC6F-9CF7535F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656751" y="1680379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858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AD18-0FEB-4E17-87E0-D1F0E7E6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564E1-96A1-4E79-B759-78ECF51B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E9975-EFFF-47CD-8389-DA91155F2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9629F-1D33-4574-A36E-8296A45E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DD393-B2D1-495E-9F81-70CB634A5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3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185C-A133-401A-B4A4-148351CC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9CFA3-94F2-4139-BAC0-FD609D0D7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EF644-54ED-4546-9EFF-1BA4D55C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D355A-3E22-40D5-A061-DFBCD33E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F8FAB-483D-4179-A3FD-32849446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0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9DA8-4E0D-45DC-BDFC-5560B002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9E7C-B935-4B49-9896-011B91364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8EA32-2F5E-461C-A3EF-E91178068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E736D-EF77-4212-BA57-7900A50D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F341D-7653-41FA-BEE8-57CB9F1A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A4C58-4BCE-42F2-B57F-2C11607F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7C406-DF10-4443-8FBB-E1DD16363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DDC57-1644-4DD1-9794-F77D11210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88F68-E2CC-4BA5-959A-DDBF4C312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F148F5-0E2C-4933-ADAF-6454D77BD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7B6D20-92C7-449B-8EA1-2CA8E33CD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665D5-F0D2-4B46-B74D-57A7113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2EDE0-0C21-4479-B5F8-423C8DE6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026361-909E-4E66-82E5-7294C9CD4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0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D7F8-0048-406C-B4CB-E1B99C85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06358-AA60-49B8-9944-A30FA8E6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D8061-1744-43CD-ADD7-CAF1A17C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FC483-2248-4EBA-A78F-3D8A5B18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60D4A-7ACF-471E-8E85-CEE783952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D04C3-9A73-4CC8-95FB-A88A28C4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CFFBA-93E5-4A93-8A5E-4A648F0DF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A323-D613-4E7E-96C4-5497660DC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A732F-9A94-4F96-998D-B2A567157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C363D-A715-453C-8C8F-0606D13E5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56E24-24D2-4C32-A1E3-B008FADE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F1469-B51A-44D8-82C6-75FE51BD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2CE58-2E25-4AC5-9660-0372E081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0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49108-3DA4-4171-8237-A098C68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A8175D-7C4C-4F67-A1AB-B4DA2AD5E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67DD3-7A25-4DDD-BA04-AC1EF0E53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B990C-DB83-4903-9BCF-1E894EFC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DB2E3-ACBA-448E-A71E-68103BE8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D4FAB-7641-4884-ABEB-031635BC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9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F99DC-FA5A-47DC-B61D-CEC94AE9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1D6DE-040B-4377-9A18-6721C7307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E5E3F-AE8C-4DEA-8718-A3A11057C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0841-CF80-452B-ABD4-DF23B6F4BD6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F3107-676C-406F-9110-C712D83B8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9663E-EFA8-4C70-8A03-92ED08014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5F27-9E56-42D3-A219-AF543A3B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8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2XBIkHW9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2240403" y="1585233"/>
            <a:ext cx="7711200" cy="1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Language</a:t>
            </a:r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2240403" y="4065933"/>
            <a:ext cx="7711200" cy="121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/>
              <a:t>Patricia Kuhl - The linguistics of babies - Right Side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17200" y="1986433"/>
            <a:ext cx="3559600" cy="410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"/>
              <a:t>Why are babies geniuses compared to us?</a:t>
            </a:r>
            <a:endParaRPr/>
          </a:p>
        </p:txBody>
      </p:sp>
      <p:pic>
        <p:nvPicPr>
          <p:cNvPr id="95" name="Shape 95" descr="http://www.ted.com At TEDxRainier, Patricia Kuhl shares astonishing findings about how babies learn one language over another -- by listening to the humans around them and &quot;taking statistics&quot; on the sounds they need to know. Clever lab experiments (and brain scans) show how 6-month-old babies use sophisticated reasoning to understand their world." title="The linguistic genius of babies | Patricia Kuh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7367" y="1671967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AA9F-DF5E-4070-BB95-675CDB47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Pager Directions  (</a:t>
            </a:r>
            <a:r>
              <a:rPr lang="en-US" dirty="0" err="1"/>
              <a:t>pg</a:t>
            </a:r>
            <a:r>
              <a:rPr lang="en-US"/>
              <a:t> 372-378)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F7A4B-5F03-422A-96CF-D28AB13562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Title appropriately to reflect the content of the Module</a:t>
            </a:r>
          </a:p>
          <a:p>
            <a:r>
              <a:rPr lang="en-US" sz="3200" dirty="0"/>
              <a:t>Use full color and fill the page.  </a:t>
            </a:r>
          </a:p>
          <a:p>
            <a:r>
              <a:rPr lang="en-US" sz="3200" dirty="0"/>
              <a:t>2 meaningful quotes from the Module</a:t>
            </a:r>
          </a:p>
          <a:p>
            <a:r>
              <a:rPr lang="en-US" sz="3200" dirty="0"/>
              <a:t>At least 3 visual images that create focus to the ideas of the Module</a:t>
            </a:r>
          </a:p>
          <a:p>
            <a:r>
              <a:rPr lang="en-US" sz="3200" dirty="0"/>
              <a:t>Focus on the Concept of “how do we develop language”</a:t>
            </a:r>
          </a:p>
          <a:p>
            <a:pPr marL="152396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0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Widescreen</PresentationFormat>
  <Paragraphs>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Language</vt:lpstr>
      <vt:lpstr>Patricia Kuhl - The linguistics of babies - Right Side</vt:lpstr>
      <vt:lpstr>One Pager Directions  (pg 372-378)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</dc:title>
  <dc:creator>Patrick Ackerman</dc:creator>
  <cp:lastModifiedBy>Patrick Ackerman</cp:lastModifiedBy>
  <cp:revision>1</cp:revision>
  <dcterms:created xsi:type="dcterms:W3CDTF">2020-01-13T21:23:40Z</dcterms:created>
  <dcterms:modified xsi:type="dcterms:W3CDTF">2020-01-13T21:26:18Z</dcterms:modified>
</cp:coreProperties>
</file>