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77" r:id="rId3"/>
    <p:sldId id="265" r:id="rId4"/>
    <p:sldId id="267" r:id="rId5"/>
    <p:sldId id="266" r:id="rId6"/>
    <p:sldId id="273" r:id="rId7"/>
    <p:sldId id="25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E3ECF-0506-4A53-8C96-C2C9CB15EA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7A3DB-C214-4698-8FB1-4D0D8691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2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Sample note organization styles: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Formal Outline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Informal Outline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Mind maps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Graphic Organizers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etc.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40A3F8AB-144B-4D09-B333-D1A891BC0012}" type="slidenum">
              <a:rPr lang="en-US" altLang="en-US" sz="120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2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63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3CE-BF57-4E99-B625-F260BD8A1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6996F-6BEC-4DA3-B5F5-45EBF49EA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8F5C9-2908-4C79-A53D-68A01B38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0563B-6446-4910-99AB-99B74BD8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B0171-A6D2-4C0A-96F5-31A56E9D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8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752B-6512-4AE0-82A1-F711426E5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89B5B-C550-4FE3-A75A-36E6D9032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56F83-63CD-44C5-8C3D-A5FEF6AF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4FF4-31DC-4D07-984D-BE649E27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A28F8-E518-40F8-A171-443545EC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0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8F3311-B395-4B0D-9243-0B070FDE3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AF9D5-EC8B-48FE-9493-9ED88080B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835B1-625E-4289-A975-08C7F5B0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6FA36-78DB-4175-959D-5BE6A392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FBDC0-9538-4CB9-A794-029CD346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5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8A704-C7BC-405E-9940-39559AFD2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97E51-C9C3-4321-8EC0-E9281BD3B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57911-3845-4F22-A987-3D46C53F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4B20-FAD0-44DA-BF8B-83B4406C2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CB700-CC30-44F6-B740-EE400C1E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5231-96E6-4970-8211-DC767FEA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F7A21-4E0D-49E0-8617-DE2861051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94C6-0F2F-41CB-8A77-065D44E5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73FAD-50F5-4F39-AE0E-9E0DD502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5960D-A54B-4122-A1AB-86CD89E94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6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8E30-D773-4275-94E3-5312DF84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66BB-8C1B-45B7-823F-59C56D693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BE095-925C-41DA-AC5C-511FFE50C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BFB22-3773-448B-AA40-01822B07F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80894-E881-4CB0-9504-80E466B8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ABF71-E0DA-42E3-A290-1472E30C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2740-9EE3-45A6-8F08-85B8F6E9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51659-8A96-4E62-A3B9-F127F09E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00AC8-9EE7-4DB0-AC9F-115A53D82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EF1D5-A996-4EF8-9DD4-2AF5E1EF5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23908-3148-402A-B818-9E378ABEC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5119-781D-4B8C-833D-E181E2B6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50AB3-F11E-4C25-B649-97A312206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3BA892-42DC-47C2-A639-777CDC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8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870A8-1C7C-4260-9623-6CB6A967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8C5F6E-F892-4273-ABE2-44954113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EE750-4FB0-4C39-97F7-2071FD8E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B297B9-8737-4D72-AFAB-3BB38403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12C0F-3F3E-4593-9665-035EDE27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CFBF8-4CBE-4075-B3FA-FC137072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13377-DE7F-48DF-9655-4EE60C89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7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8D1EE-E1E6-4A26-91E9-55682663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4D0C2-37E3-42D4-A9D2-30872A33D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8345C-FE96-4565-AC58-9AA81F3B3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D45D2-3B91-4C82-AEF7-2A8C4F98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17268-F88A-4E1D-9736-A98F263B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A1CD8-C11F-4C75-AC7E-B710DB45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3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9627-4713-4C93-8E49-F39770DC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E9738D-29CE-4419-8D12-31FD068B2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55BBC-F9DF-4D1B-8282-21022007A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54581-362E-4720-99DD-D2E20BD8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1CCCB-9872-4E82-8C4C-8BD0DDA4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E6919-9584-43DB-B16B-6ECAE337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DB194-65D3-4C32-B1FA-477BD611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8D55A-CCF1-4967-AFEE-49B33800C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73D57-94D5-46BE-87E3-4E2FDC1C5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539E-C3C1-49E8-A52C-1BC5E00C62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B86E4-F3B1-4669-90B0-FED95EDA2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B8E10-97E8-4ED0-B94A-D4B540741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4EB1-700C-4EB3-AC6C-CA831DAF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1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7lrS0sLrV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Dqf0B2_j1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4450" y="1336676"/>
            <a:ext cx="6858000" cy="4619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/>
              <a:t>Bell Work 2/13 Left side of Page 7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286000" y="2324101"/>
            <a:ext cx="7239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Bio-Poem: Lyndon B. Johnson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Your poem should follow this format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Line 1 - Name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Line 2 - Three traits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Line 3 - H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 cares deeply about…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Line 4 - H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 is remembered for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Line 5 - Name</a:t>
            </a:r>
          </a:p>
        </p:txBody>
      </p:sp>
    </p:spTree>
    <p:extLst>
      <p:ext uri="{BB962C8B-B14F-4D97-AF65-F5344CB8AC3E}">
        <p14:creationId xmlns:p14="http://schemas.microsoft.com/office/powerpoint/2010/main" val="349290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116" y="1059446"/>
            <a:ext cx="2285107" cy="294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3202654" y="1374026"/>
            <a:ext cx="202525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>
                <a:solidFill>
                  <a:srgbClr val="2B4CA8"/>
                </a:solidFill>
                <a:latin typeface="Calibri" panose="020F0502020204030204" pitchFamily="34" charset="0"/>
              </a:rPr>
              <a:t>Create your Cornell note paper.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1800" dirty="0">
              <a:solidFill>
                <a:srgbClr val="2B4CA8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>
                <a:solidFill>
                  <a:srgbClr val="2B4CA8"/>
                </a:solidFill>
                <a:latin typeface="Calibri" panose="020F0502020204030204" pitchFamily="34" charset="0"/>
              </a:rPr>
              <a:t>Write in the essential Question. 	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/>
        </p:nvGraphicFramePr>
        <p:xfrm>
          <a:off x="3098560" y="3668573"/>
          <a:ext cx="4102683" cy="2044006"/>
        </p:xfrm>
        <a:graphic>
          <a:graphicData uri="http://schemas.openxmlformats.org/drawingml/2006/table">
            <a:tbl>
              <a:tblPr/>
              <a:tblGrid>
                <a:gridCol w="1367561">
                  <a:extLst>
                    <a:ext uri="{9D8B030D-6E8A-4147-A177-3AD203B41FA5}">
                      <a16:colId xmlns:a16="http://schemas.microsoft.com/office/drawing/2014/main" val="3005209095"/>
                    </a:ext>
                  </a:extLst>
                </a:gridCol>
                <a:gridCol w="1367561">
                  <a:extLst>
                    <a:ext uri="{9D8B030D-6E8A-4147-A177-3AD203B41FA5}">
                      <a16:colId xmlns:a16="http://schemas.microsoft.com/office/drawing/2014/main" val="1686599924"/>
                    </a:ext>
                  </a:extLst>
                </a:gridCol>
                <a:gridCol w="1367561">
                  <a:extLst>
                    <a:ext uri="{9D8B030D-6E8A-4147-A177-3AD203B41FA5}">
                      <a16:colId xmlns:a16="http://schemas.microsoft.com/office/drawing/2014/main" val="3242145289"/>
                    </a:ext>
                  </a:extLst>
                </a:gridCol>
              </a:tblGrid>
              <a:tr h="38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CORNELL NOTES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TOPIC/OBJECTIVE:</a:t>
                      </a: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NAME:</a:t>
                      </a: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27421"/>
                  </a:ext>
                </a:extLst>
              </a:tr>
              <a:tr h="38987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CLASS/PERIOD:</a:t>
                      </a: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504040"/>
                  </a:ext>
                </a:extLst>
              </a:tr>
              <a:tr h="389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DATE:</a:t>
                      </a: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652694"/>
                  </a:ext>
                </a:extLst>
              </a:tr>
              <a:tr h="87439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ESSENTIAL QUESTION: What did Johnson do for Civil Rights?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435" marR="51435" marT="25718" marB="2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741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96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Johnson’s Civil Rights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5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Civil Rights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3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Civil Rights Act 1964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2057400"/>
            <a:ext cx="8867775" cy="165735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3300"/>
                </a:solidFill>
              </a:rPr>
              <a:t>President Johnson signed the Civil Rights Act on </a:t>
            </a:r>
            <a:r>
              <a:rPr lang="en-US" altLang="en-US" b="1" dirty="0">
                <a:solidFill>
                  <a:srgbClr val="7030A0"/>
                </a:solidFill>
              </a:rPr>
              <a:t>July 2, 1964</a:t>
            </a:r>
            <a:r>
              <a:rPr lang="en-US" altLang="en-US" dirty="0">
                <a:solidFill>
                  <a:srgbClr val="0033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3300"/>
                </a:solidFill>
              </a:rPr>
              <a:t>The law banned discrimination in employment and in public accommodations.</a:t>
            </a:r>
          </a:p>
          <a:p>
            <a:endParaRPr lang="en-US" altLang="en-US" dirty="0"/>
          </a:p>
        </p:txBody>
      </p:sp>
      <p:pic>
        <p:nvPicPr>
          <p:cNvPr id="51204" name="Picture 2" descr="http://influentialaccess.files.wordpress.com/2012/06/lbj-signing-civil-rights-act-of-19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4114801"/>
            <a:ext cx="3058716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0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South’s Reaction: Stop the Vote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south kept people of color from voting with voting with:</a:t>
            </a:r>
          </a:p>
          <a:p>
            <a:pPr lvl="1"/>
            <a:r>
              <a:rPr lang="en-US" dirty="0"/>
              <a:t>Grandfather Clause: if your grandfather can vote you can vote.</a:t>
            </a:r>
          </a:p>
          <a:p>
            <a:pPr lvl="1"/>
            <a:r>
              <a:rPr lang="en-US" dirty="0"/>
              <a:t>Voting tests</a:t>
            </a:r>
          </a:p>
        </p:txBody>
      </p:sp>
    </p:spTree>
    <p:extLst>
      <p:ext uri="{BB962C8B-B14F-4D97-AF65-F5344CB8AC3E}">
        <p14:creationId xmlns:p14="http://schemas.microsoft.com/office/powerpoint/2010/main" val="246171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7030A0"/>
                </a:solidFill>
              </a:rPr>
              <a:t>Freedom Summer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95400"/>
            <a:ext cx="8229600" cy="2819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In </a:t>
            </a:r>
            <a:r>
              <a:rPr lang="en-US" altLang="en-US" sz="2400" b="1" dirty="0">
                <a:solidFill>
                  <a:srgbClr val="7030A0"/>
                </a:solidFill>
              </a:rPr>
              <a:t>1964</a:t>
            </a:r>
            <a:r>
              <a:rPr lang="en-US" altLang="en-US" sz="2400" dirty="0"/>
              <a:t>, leaders of the major civil rights groups organized a voter registration drive in Mississippi.</a:t>
            </a:r>
          </a:p>
          <a:p>
            <a:pPr>
              <a:defRPr/>
            </a:pPr>
            <a:r>
              <a:rPr lang="en-US" altLang="en-US" sz="2400" dirty="0"/>
              <a:t>About 1,000 African American  and white volunteers participated. </a:t>
            </a:r>
          </a:p>
          <a:p>
            <a:pPr>
              <a:defRPr/>
            </a:pPr>
            <a:r>
              <a:rPr lang="en-US" altLang="en-US" sz="2400" dirty="0"/>
              <a:t>Violence plagued volunteers.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 dirty="0"/>
              <a:t>Andrew Goodman, and two CORE workers were killed on June 21, 1964.</a:t>
            </a:r>
          </a:p>
        </p:txBody>
      </p:sp>
      <p:pic>
        <p:nvPicPr>
          <p:cNvPr id="80898" name="Picture 2" descr="http://www.crmvet.org/crmpics/fs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67200"/>
            <a:ext cx="32702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4" descr="http://www.jewishjournal.com/images/articles/fp_neshoba_po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90964"/>
            <a:ext cx="33337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66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Miss. Burning</a:t>
            </a:r>
            <a:r>
              <a:rPr lang="en-US" dirty="0"/>
              <a:t>  Start 1:10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Bell Work 2/13 Left side of Page 7</vt:lpstr>
      <vt:lpstr>PowerPoint Presentation</vt:lpstr>
      <vt:lpstr>Johnson’s Civil Rights</vt:lpstr>
      <vt:lpstr>PowerPoint Presentation</vt:lpstr>
      <vt:lpstr>Civil Rights Act 1964</vt:lpstr>
      <vt:lpstr>The South’s Reaction: Stop the Vote</vt:lpstr>
      <vt:lpstr>Freedom Summer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2/13 Left side of Page 7</dc:title>
  <dc:creator>Patrick Ackerman</dc:creator>
  <cp:lastModifiedBy>Patrick Ackerman</cp:lastModifiedBy>
  <cp:revision>1</cp:revision>
  <dcterms:created xsi:type="dcterms:W3CDTF">2020-02-13T20:55:04Z</dcterms:created>
  <dcterms:modified xsi:type="dcterms:W3CDTF">2020-02-13T20:55:49Z</dcterms:modified>
</cp:coreProperties>
</file>