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Lst>
  <p:notesMasterIdLst>
    <p:notesMasterId r:id="rId33"/>
  </p:notesMasterIdLst>
  <p:sldIdLst>
    <p:sldId id="257" r:id="rId5"/>
    <p:sldId id="352" r:id="rId6"/>
    <p:sldId id="268" r:id="rId7"/>
    <p:sldId id="271" r:id="rId8"/>
    <p:sldId id="305" r:id="rId9"/>
    <p:sldId id="306" r:id="rId10"/>
    <p:sldId id="307" r:id="rId11"/>
    <p:sldId id="308" r:id="rId12"/>
    <p:sldId id="304" r:id="rId13"/>
    <p:sldId id="273" r:id="rId14"/>
    <p:sldId id="303" r:id="rId15"/>
    <p:sldId id="264" r:id="rId16"/>
    <p:sldId id="310" r:id="rId17"/>
    <p:sldId id="311" r:id="rId18"/>
    <p:sldId id="312" r:id="rId19"/>
    <p:sldId id="313" r:id="rId20"/>
    <p:sldId id="315" r:id="rId21"/>
    <p:sldId id="314" r:id="rId22"/>
    <p:sldId id="318" r:id="rId23"/>
    <p:sldId id="320" r:id="rId24"/>
    <p:sldId id="321" r:id="rId25"/>
    <p:sldId id="322" r:id="rId26"/>
    <p:sldId id="317" r:id="rId27"/>
    <p:sldId id="316" r:id="rId28"/>
    <p:sldId id="323" r:id="rId29"/>
    <p:sldId id="345" r:id="rId30"/>
    <p:sldId id="349" r:id="rId31"/>
    <p:sldId id="35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5" d="100"/>
          <a:sy n="75" d="100"/>
        </p:scale>
        <p:origin x="50" y="3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67868-A695-41D8-B00C-E9368CAAAE32}"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C45A1-9C1D-4E5C-9789-0E7DB3CE2A92}" type="slidenum">
              <a:rPr lang="en-US" smtClean="0"/>
              <a:t>‹#›</a:t>
            </a:fld>
            <a:endParaRPr lang="en-US"/>
          </a:p>
        </p:txBody>
      </p:sp>
    </p:spTree>
    <p:extLst>
      <p:ext uri="{BB962C8B-B14F-4D97-AF65-F5344CB8AC3E}">
        <p14:creationId xmlns:p14="http://schemas.microsoft.com/office/powerpoint/2010/main" val="59869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5C9F535-8A56-413E-9CDA-D1203E093E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A245536-837E-4279-BA04-4B73DBFB25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F1B7DB54-C11A-4546-AE0B-3DAC347A5D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55650" indent="-290513">
              <a:defRPr>
                <a:solidFill>
                  <a:schemeClr val="tx1"/>
                </a:solidFill>
                <a:latin typeface="Times New Roman" panose="02020603050405020304" pitchFamily="18" charset="0"/>
              </a:defRPr>
            </a:lvl2pPr>
            <a:lvl3pPr marL="1163638" indent="-231775">
              <a:defRPr>
                <a:solidFill>
                  <a:schemeClr val="tx1"/>
                </a:solidFill>
                <a:latin typeface="Times New Roman" panose="02020603050405020304" pitchFamily="18" charset="0"/>
              </a:defRPr>
            </a:lvl3pPr>
            <a:lvl4pPr marL="1630363" indent="-231775">
              <a:defRPr>
                <a:solidFill>
                  <a:schemeClr val="tx1"/>
                </a:solidFill>
                <a:latin typeface="Times New Roman" panose="02020603050405020304" pitchFamily="18" charset="0"/>
              </a:defRPr>
            </a:lvl4pPr>
            <a:lvl5pPr marL="2095500" indent="-231775">
              <a:defRPr>
                <a:solidFill>
                  <a:schemeClr val="tx1"/>
                </a:solidFill>
                <a:latin typeface="Times New Roman" panose="02020603050405020304" pitchFamily="18" charset="0"/>
              </a:defRPr>
            </a:lvl5pPr>
            <a:lvl6pPr marL="2552700" indent="-231775" eaLnBrk="0" fontAlgn="base" hangingPunct="0">
              <a:spcBef>
                <a:spcPct val="0"/>
              </a:spcBef>
              <a:spcAft>
                <a:spcPct val="0"/>
              </a:spcAft>
              <a:defRPr>
                <a:solidFill>
                  <a:schemeClr val="tx1"/>
                </a:solidFill>
                <a:latin typeface="Times New Roman" panose="02020603050405020304" pitchFamily="18" charset="0"/>
              </a:defRPr>
            </a:lvl6pPr>
            <a:lvl7pPr marL="3009900" indent="-231775" eaLnBrk="0" fontAlgn="base" hangingPunct="0">
              <a:spcBef>
                <a:spcPct val="0"/>
              </a:spcBef>
              <a:spcAft>
                <a:spcPct val="0"/>
              </a:spcAft>
              <a:defRPr>
                <a:solidFill>
                  <a:schemeClr val="tx1"/>
                </a:solidFill>
                <a:latin typeface="Times New Roman" panose="02020603050405020304" pitchFamily="18" charset="0"/>
              </a:defRPr>
            </a:lvl7pPr>
            <a:lvl8pPr marL="3467100" indent="-231775" eaLnBrk="0" fontAlgn="base" hangingPunct="0">
              <a:spcBef>
                <a:spcPct val="0"/>
              </a:spcBef>
              <a:spcAft>
                <a:spcPct val="0"/>
              </a:spcAft>
              <a:defRPr>
                <a:solidFill>
                  <a:schemeClr val="tx1"/>
                </a:solidFill>
                <a:latin typeface="Times New Roman" panose="02020603050405020304" pitchFamily="18" charset="0"/>
              </a:defRPr>
            </a:lvl8pPr>
            <a:lvl9pPr marL="3924300" indent="-231775" eaLnBrk="0" fontAlgn="base" hangingPunct="0">
              <a:spcBef>
                <a:spcPct val="0"/>
              </a:spcBef>
              <a:spcAft>
                <a:spcPct val="0"/>
              </a:spcAft>
              <a:defRPr>
                <a:solidFill>
                  <a:schemeClr val="tx1"/>
                </a:solidFill>
                <a:latin typeface="Times New Roman" panose="02020603050405020304" pitchFamily="18" charset="0"/>
              </a:defRPr>
            </a:lvl9pPr>
          </a:lstStyle>
          <a:p>
            <a:fld id="{91523D7E-2590-4EAA-B55B-43AD83FD7888}" type="slidenum">
              <a:rPr lang="en-US" altLang="en-US" smtClean="0"/>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Sample note organization styles:</a:t>
            </a:r>
          </a:p>
          <a:p>
            <a:pPr eaLnBrk="1" hangingPunct="1">
              <a:spcBef>
                <a:spcPct val="0"/>
              </a:spcBef>
            </a:pPr>
            <a:r>
              <a:rPr lang="en-US" altLang="en-US"/>
              <a:t>Formal Outline</a:t>
            </a:r>
          </a:p>
          <a:p>
            <a:pPr eaLnBrk="1" hangingPunct="1">
              <a:spcBef>
                <a:spcPct val="0"/>
              </a:spcBef>
            </a:pPr>
            <a:r>
              <a:rPr lang="en-US" altLang="en-US"/>
              <a:t>Informal Outline</a:t>
            </a:r>
          </a:p>
          <a:p>
            <a:pPr eaLnBrk="1" hangingPunct="1">
              <a:spcBef>
                <a:spcPct val="0"/>
              </a:spcBef>
            </a:pPr>
            <a:r>
              <a:rPr lang="en-US" altLang="en-US"/>
              <a:t>Mind maps</a:t>
            </a:r>
          </a:p>
          <a:p>
            <a:pPr eaLnBrk="1" hangingPunct="1">
              <a:spcBef>
                <a:spcPct val="0"/>
              </a:spcBef>
            </a:pPr>
            <a:r>
              <a:rPr lang="en-US" altLang="en-US"/>
              <a:t>Graphic Organizers</a:t>
            </a:r>
          </a:p>
          <a:p>
            <a:pPr eaLnBrk="1" hangingPunct="1">
              <a:spcBef>
                <a:spcPct val="0"/>
              </a:spcBef>
            </a:pPr>
            <a:r>
              <a:rPr lang="en-US" altLang="en-US"/>
              <a:t>etc.</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400">
                <a:solidFill>
                  <a:schemeClr val="tx2"/>
                </a:solidFill>
                <a:latin typeface="Comic Sans MS" panose="030F0702030302020204" pitchFamily="66" charset="0"/>
                <a:cs typeface="Arial" panose="020B0604020202020204" pitchFamily="34" charset="0"/>
              </a:defRPr>
            </a:lvl1pPr>
            <a:lvl2pPr marL="742950" indent="-285750">
              <a:defRPr sz="4400">
                <a:solidFill>
                  <a:schemeClr val="tx2"/>
                </a:solidFill>
                <a:latin typeface="Comic Sans MS" panose="030F0702030302020204" pitchFamily="66" charset="0"/>
                <a:cs typeface="Arial" panose="020B0604020202020204" pitchFamily="34" charset="0"/>
              </a:defRPr>
            </a:lvl2pPr>
            <a:lvl3pPr marL="1143000" indent="-228600">
              <a:defRPr sz="4400">
                <a:solidFill>
                  <a:schemeClr val="tx2"/>
                </a:solidFill>
                <a:latin typeface="Comic Sans MS" panose="030F0702030302020204" pitchFamily="66" charset="0"/>
                <a:cs typeface="Arial" panose="020B0604020202020204" pitchFamily="34" charset="0"/>
              </a:defRPr>
            </a:lvl3pPr>
            <a:lvl4pPr marL="1600200" indent="-228600">
              <a:defRPr sz="4400">
                <a:solidFill>
                  <a:schemeClr val="tx2"/>
                </a:solidFill>
                <a:latin typeface="Comic Sans MS" panose="030F0702030302020204" pitchFamily="66" charset="0"/>
                <a:cs typeface="Arial" panose="020B0604020202020204" pitchFamily="34" charset="0"/>
              </a:defRPr>
            </a:lvl4pPr>
            <a:lvl5pPr marL="2057400" indent="-228600">
              <a:defRPr sz="4400">
                <a:solidFill>
                  <a:schemeClr val="tx2"/>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Comic Sans MS" panose="030F0702030302020204" pitchFamily="66"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A3F8AB-144B-4D09-B333-D1A891BC00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813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2D17430-3B37-472B-8344-138B1990E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A9BEC34B-6EEB-470F-9C8F-9F9D98AED7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Bell</a:t>
            </a:r>
          </a:p>
        </p:txBody>
      </p:sp>
      <p:sp>
        <p:nvSpPr>
          <p:cNvPr id="81924" name="Slide Number Placeholder 3">
            <a:extLst>
              <a:ext uri="{FF2B5EF4-FFF2-40B4-BE49-F238E27FC236}">
                <a16:creationId xmlns:a16="http://schemas.microsoft.com/office/drawing/2014/main" id="{B0B777D2-D927-4122-839A-B79E07EA3D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79F703-F1BC-497D-981E-07BCBAC293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AF8BA504-A575-49A9-BB4F-A61C52BD3F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88E8159F-BBBC-4B02-A73F-E205914094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Bell</a:t>
            </a:r>
          </a:p>
        </p:txBody>
      </p:sp>
      <p:sp>
        <p:nvSpPr>
          <p:cNvPr id="83972" name="Slide Number Placeholder 3">
            <a:extLst>
              <a:ext uri="{FF2B5EF4-FFF2-40B4-BE49-F238E27FC236}">
                <a16:creationId xmlns:a16="http://schemas.microsoft.com/office/drawing/2014/main" id="{2CBB9247-8109-40CD-B9E8-BA1226C57E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F7F56B6-C6D3-4D0D-9AC3-88304EB1F0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8866-B473-4F21-9ECE-D77E042CCB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27DCE1-A1E2-4548-9C00-6032A05AB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07CF66-2C21-45CF-9BEC-B2C45EFFAC9E}"/>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5" name="Footer Placeholder 4">
            <a:extLst>
              <a:ext uri="{FF2B5EF4-FFF2-40B4-BE49-F238E27FC236}">
                <a16:creationId xmlns:a16="http://schemas.microsoft.com/office/drawing/2014/main" id="{8D7B0F6B-8C40-4F84-AB74-977C627D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60912-A9C7-4130-B6C4-FE458FE96068}"/>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21479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5BCE-367D-4E31-BE22-2FF04A05F8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63038C-B791-46DE-B934-4B06247E66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1B1B3-DB46-452F-B9DE-5DD957202B60}"/>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5" name="Footer Placeholder 4">
            <a:extLst>
              <a:ext uri="{FF2B5EF4-FFF2-40B4-BE49-F238E27FC236}">
                <a16:creationId xmlns:a16="http://schemas.microsoft.com/office/drawing/2014/main" id="{3C742CDF-5AE6-464B-82C8-597D6D575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9E834D-59FF-401C-A849-6AD9A70B6F63}"/>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379046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164A8D-097B-4C52-BD02-1896C734DE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3D1E8A-990A-4829-80CF-B41EFB667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8ED91-C8F9-42F7-8678-44E0683F36F4}"/>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5" name="Footer Placeholder 4">
            <a:extLst>
              <a:ext uri="{FF2B5EF4-FFF2-40B4-BE49-F238E27FC236}">
                <a16:creationId xmlns:a16="http://schemas.microsoft.com/office/drawing/2014/main" id="{50287EDA-9DB5-40E0-A39E-8279CBD8B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52D3C-BED3-428E-B5ED-E3988D9C115C}"/>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188019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946DA06-F0ED-49CF-843F-CFB43C1584E5}"/>
              </a:ext>
            </a:extLst>
          </p:cNvPr>
          <p:cNvGrpSpPr>
            <a:grpSpLocks/>
          </p:cNvGrpSpPr>
          <p:nvPr/>
        </p:nvGrpSpPr>
        <p:grpSpPr bwMode="auto">
          <a:xfrm>
            <a:off x="0" y="0"/>
            <a:ext cx="11277600" cy="5943600"/>
            <a:chOff x="0" y="0"/>
            <a:chExt cx="5328" cy="3744"/>
          </a:xfrm>
        </p:grpSpPr>
        <p:sp>
          <p:nvSpPr>
            <p:cNvPr id="5" name="Freeform 3">
              <a:extLst>
                <a:ext uri="{FF2B5EF4-FFF2-40B4-BE49-F238E27FC236}">
                  <a16:creationId xmlns:a16="http://schemas.microsoft.com/office/drawing/2014/main" id="{2E8C06E6-B9E9-42E8-A47A-9FFB13C4FD16}"/>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p:spPr>
          <p:txBody>
            <a:bodyPr/>
            <a:lstStyle/>
            <a:p>
              <a:pPr>
                <a:defRPr/>
              </a:pPr>
              <a:endParaRPr lang="en-US"/>
            </a:p>
          </p:txBody>
        </p:sp>
        <p:sp>
          <p:nvSpPr>
            <p:cNvPr id="6" name="Freeform 4">
              <a:extLst>
                <a:ext uri="{FF2B5EF4-FFF2-40B4-BE49-F238E27FC236}">
                  <a16:creationId xmlns:a16="http://schemas.microsoft.com/office/drawing/2014/main" id="{1A79A203-1692-47BD-BA26-C75A2ECE63C7}"/>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941"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39945"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pPr lvl="0"/>
            <a:r>
              <a:rPr lang="en-US" noProof="0"/>
              <a:t>Click to edit Master title style</a:t>
            </a:r>
          </a:p>
        </p:txBody>
      </p:sp>
      <p:sp>
        <p:nvSpPr>
          <p:cNvPr id="7" name="Date Placeholder 6">
            <a:extLst>
              <a:ext uri="{FF2B5EF4-FFF2-40B4-BE49-F238E27FC236}">
                <a16:creationId xmlns:a16="http://schemas.microsoft.com/office/drawing/2014/main" id="{A1887646-5348-4586-BA34-4E324833BF57}"/>
              </a:ext>
            </a:extLst>
          </p:cNvPr>
          <p:cNvSpPr>
            <a:spLocks noGrp="1" noChangeArrowheads="1"/>
          </p:cNvSpPr>
          <p:nvPr>
            <p:ph type="dt" sz="quarter"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3F56B50C-C9E3-4990-AE2D-4618A111A037}"/>
              </a:ext>
            </a:extLst>
          </p:cNvPr>
          <p:cNvSpPr>
            <a:spLocks noGrp="1" noChangeArrowheads="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42D473ED-66C8-4DFC-A964-CB05A8B59A03}"/>
              </a:ext>
            </a:extLst>
          </p:cNvPr>
          <p:cNvSpPr>
            <a:spLocks noGrp="1" noChangeArrowheads="1"/>
          </p:cNvSpPr>
          <p:nvPr>
            <p:ph type="sldNum" sz="quarter" idx="12"/>
          </p:nvPr>
        </p:nvSpPr>
        <p:spPr/>
        <p:txBody>
          <a:bodyPr/>
          <a:lstStyle>
            <a:lvl1pPr>
              <a:defRPr/>
            </a:lvl1pPr>
          </a:lstStyle>
          <a:p>
            <a:pPr>
              <a:defRPr/>
            </a:pPr>
            <a:fld id="{F1BE18D2-C6BC-4299-9194-BDE61559AEEA}" type="slidenum">
              <a:rPr lang="en-US" altLang="en-US"/>
              <a:pPr>
                <a:defRPr/>
              </a:pPr>
              <a:t>‹#›</a:t>
            </a:fld>
            <a:endParaRPr lang="en-US" altLang="en-US"/>
          </a:p>
        </p:txBody>
      </p:sp>
    </p:spTree>
    <p:extLst>
      <p:ext uri="{BB962C8B-B14F-4D97-AF65-F5344CB8AC3E}">
        <p14:creationId xmlns:p14="http://schemas.microsoft.com/office/powerpoint/2010/main" val="113149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3AD373B4-4D74-40FB-8738-F55C62C9B8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C2541912-8E8D-4DFE-8A67-0A637DE35B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30C4C12-406F-4F6C-8EC9-77F4ACC63255}"/>
              </a:ext>
            </a:extLst>
          </p:cNvPr>
          <p:cNvSpPr>
            <a:spLocks noGrp="1" noChangeArrowheads="1"/>
          </p:cNvSpPr>
          <p:nvPr>
            <p:ph type="sldNum" sz="quarter" idx="12"/>
          </p:nvPr>
        </p:nvSpPr>
        <p:spPr>
          <a:ln/>
        </p:spPr>
        <p:txBody>
          <a:bodyPr/>
          <a:lstStyle>
            <a:lvl1pPr>
              <a:defRPr/>
            </a:lvl1pPr>
          </a:lstStyle>
          <a:p>
            <a:pPr>
              <a:defRPr/>
            </a:pPr>
            <a:fld id="{E3C39CCC-C71E-46E7-BC99-A508A7F113EF}" type="slidenum">
              <a:rPr lang="en-US" altLang="en-US"/>
              <a:pPr>
                <a:defRPr/>
              </a:pPr>
              <a:t>‹#›</a:t>
            </a:fld>
            <a:endParaRPr lang="en-US" altLang="en-US"/>
          </a:p>
        </p:txBody>
      </p:sp>
    </p:spTree>
    <p:extLst>
      <p:ext uri="{BB962C8B-B14F-4D97-AF65-F5344CB8AC3E}">
        <p14:creationId xmlns:p14="http://schemas.microsoft.com/office/powerpoint/2010/main" val="12860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A81DD4AA-49B7-408A-B359-F105994E1A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67E94B09-CA52-49C6-8E53-0BB3B3427C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E61AF69-042F-4049-86EB-F48D33292403}"/>
              </a:ext>
            </a:extLst>
          </p:cNvPr>
          <p:cNvSpPr>
            <a:spLocks noGrp="1" noChangeArrowheads="1"/>
          </p:cNvSpPr>
          <p:nvPr>
            <p:ph type="sldNum" sz="quarter" idx="12"/>
          </p:nvPr>
        </p:nvSpPr>
        <p:spPr>
          <a:ln/>
        </p:spPr>
        <p:txBody>
          <a:bodyPr/>
          <a:lstStyle>
            <a:lvl1pPr>
              <a:defRPr/>
            </a:lvl1pPr>
          </a:lstStyle>
          <a:p>
            <a:pPr>
              <a:defRPr/>
            </a:pPr>
            <a:fld id="{8BFB95A7-B995-4B8F-8085-9B4A9C2E8E22}" type="slidenum">
              <a:rPr lang="en-US" altLang="en-US"/>
              <a:pPr>
                <a:defRPr/>
              </a:pPr>
              <a:t>‹#›</a:t>
            </a:fld>
            <a:endParaRPr lang="en-US" altLang="en-US"/>
          </a:p>
        </p:txBody>
      </p:sp>
    </p:spTree>
    <p:extLst>
      <p:ext uri="{BB962C8B-B14F-4D97-AF65-F5344CB8AC3E}">
        <p14:creationId xmlns:p14="http://schemas.microsoft.com/office/powerpoint/2010/main" val="316830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9EDFC14D-C828-4331-8822-E6D2AC324D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2B367CE-CED3-41C2-9704-055946D023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B446A093-4F08-47A0-9839-16A092E56F65}"/>
              </a:ext>
            </a:extLst>
          </p:cNvPr>
          <p:cNvSpPr>
            <a:spLocks noGrp="1" noChangeArrowheads="1"/>
          </p:cNvSpPr>
          <p:nvPr>
            <p:ph type="sldNum" sz="quarter" idx="12"/>
          </p:nvPr>
        </p:nvSpPr>
        <p:spPr>
          <a:ln/>
        </p:spPr>
        <p:txBody>
          <a:bodyPr/>
          <a:lstStyle>
            <a:lvl1pPr>
              <a:defRPr/>
            </a:lvl1pPr>
          </a:lstStyle>
          <a:p>
            <a:pPr>
              <a:defRPr/>
            </a:pPr>
            <a:fld id="{18A007FA-F2DF-4596-B4FC-70515D173DA5}" type="slidenum">
              <a:rPr lang="en-US" altLang="en-US"/>
              <a:pPr>
                <a:defRPr/>
              </a:pPr>
              <a:t>‹#›</a:t>
            </a:fld>
            <a:endParaRPr lang="en-US" altLang="en-US"/>
          </a:p>
        </p:txBody>
      </p:sp>
    </p:spTree>
    <p:extLst>
      <p:ext uri="{BB962C8B-B14F-4D97-AF65-F5344CB8AC3E}">
        <p14:creationId xmlns:p14="http://schemas.microsoft.com/office/powerpoint/2010/main" val="64380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34193EDB-DFFD-4E7B-AA4C-63F9199C926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9DF809AA-D945-4CB0-AD75-35A862D987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EB4BB6C8-A3C0-46F2-B6A0-5096A6130EC2}"/>
              </a:ext>
            </a:extLst>
          </p:cNvPr>
          <p:cNvSpPr>
            <a:spLocks noGrp="1" noChangeArrowheads="1"/>
          </p:cNvSpPr>
          <p:nvPr>
            <p:ph type="sldNum" sz="quarter" idx="12"/>
          </p:nvPr>
        </p:nvSpPr>
        <p:spPr>
          <a:ln/>
        </p:spPr>
        <p:txBody>
          <a:bodyPr/>
          <a:lstStyle>
            <a:lvl1pPr>
              <a:defRPr/>
            </a:lvl1pPr>
          </a:lstStyle>
          <a:p>
            <a:pPr>
              <a:defRPr/>
            </a:pPr>
            <a:fld id="{80F26B5C-FACC-4FC3-BB16-1CFB4B95790A}" type="slidenum">
              <a:rPr lang="en-US" altLang="en-US"/>
              <a:pPr>
                <a:defRPr/>
              </a:pPr>
              <a:t>‹#›</a:t>
            </a:fld>
            <a:endParaRPr lang="en-US" altLang="en-US"/>
          </a:p>
        </p:txBody>
      </p:sp>
    </p:spTree>
    <p:extLst>
      <p:ext uri="{BB962C8B-B14F-4D97-AF65-F5344CB8AC3E}">
        <p14:creationId xmlns:p14="http://schemas.microsoft.com/office/powerpoint/2010/main" val="3898259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4E9301C2-B173-4708-B68C-8FEB095A46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A4B5B90F-07F9-49C0-BDD6-0345E142DB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79311EF-151B-4D8B-9238-F8B942129AC4}"/>
              </a:ext>
            </a:extLst>
          </p:cNvPr>
          <p:cNvSpPr>
            <a:spLocks noGrp="1" noChangeArrowheads="1"/>
          </p:cNvSpPr>
          <p:nvPr>
            <p:ph type="sldNum" sz="quarter" idx="12"/>
          </p:nvPr>
        </p:nvSpPr>
        <p:spPr>
          <a:ln/>
        </p:spPr>
        <p:txBody>
          <a:bodyPr/>
          <a:lstStyle>
            <a:lvl1pPr>
              <a:defRPr/>
            </a:lvl1pPr>
          </a:lstStyle>
          <a:p>
            <a:pPr>
              <a:defRPr/>
            </a:pPr>
            <a:fld id="{A0C063FD-FF1B-40D7-B452-F57FE86AA1E4}" type="slidenum">
              <a:rPr lang="en-US" altLang="en-US"/>
              <a:pPr>
                <a:defRPr/>
              </a:pPr>
              <a:t>‹#›</a:t>
            </a:fld>
            <a:endParaRPr lang="en-US" altLang="en-US"/>
          </a:p>
        </p:txBody>
      </p:sp>
    </p:spTree>
    <p:extLst>
      <p:ext uri="{BB962C8B-B14F-4D97-AF65-F5344CB8AC3E}">
        <p14:creationId xmlns:p14="http://schemas.microsoft.com/office/powerpoint/2010/main" val="3389693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4699E27-3B66-466B-9CC1-EABEA83FBD6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DBEDCBEB-DFF3-45FF-9CA1-A917D0EE73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0BC30AEC-6B22-4DB1-B537-147AFCA6B8CC}"/>
              </a:ext>
            </a:extLst>
          </p:cNvPr>
          <p:cNvSpPr>
            <a:spLocks noGrp="1" noChangeArrowheads="1"/>
          </p:cNvSpPr>
          <p:nvPr>
            <p:ph type="sldNum" sz="quarter" idx="12"/>
          </p:nvPr>
        </p:nvSpPr>
        <p:spPr>
          <a:ln/>
        </p:spPr>
        <p:txBody>
          <a:bodyPr/>
          <a:lstStyle>
            <a:lvl1pPr>
              <a:defRPr/>
            </a:lvl1pPr>
          </a:lstStyle>
          <a:p>
            <a:pPr>
              <a:defRPr/>
            </a:pPr>
            <a:fld id="{E105850C-39E8-47A3-A247-BAC1A96B56BF}" type="slidenum">
              <a:rPr lang="en-US" altLang="en-US"/>
              <a:pPr>
                <a:defRPr/>
              </a:pPr>
              <a:t>‹#›</a:t>
            </a:fld>
            <a:endParaRPr lang="en-US" altLang="en-US"/>
          </a:p>
        </p:txBody>
      </p:sp>
    </p:spTree>
    <p:extLst>
      <p:ext uri="{BB962C8B-B14F-4D97-AF65-F5344CB8AC3E}">
        <p14:creationId xmlns:p14="http://schemas.microsoft.com/office/powerpoint/2010/main" val="3003500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A5D710F6-9B5B-45E7-AB99-0B07CC8BAF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A5BADC1-7ED8-40D4-9BD1-8401BFC093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18C35AC1-2336-4C1D-8AB1-6A343C8EB4BA}"/>
              </a:ext>
            </a:extLst>
          </p:cNvPr>
          <p:cNvSpPr>
            <a:spLocks noGrp="1" noChangeArrowheads="1"/>
          </p:cNvSpPr>
          <p:nvPr>
            <p:ph type="sldNum" sz="quarter" idx="12"/>
          </p:nvPr>
        </p:nvSpPr>
        <p:spPr>
          <a:ln/>
        </p:spPr>
        <p:txBody>
          <a:bodyPr/>
          <a:lstStyle>
            <a:lvl1pPr>
              <a:defRPr/>
            </a:lvl1pPr>
          </a:lstStyle>
          <a:p>
            <a:pPr>
              <a:defRPr/>
            </a:pPr>
            <a:fld id="{4FEB5556-9823-4651-9BAA-32909803E7ED}" type="slidenum">
              <a:rPr lang="en-US" altLang="en-US"/>
              <a:pPr>
                <a:defRPr/>
              </a:pPr>
              <a:t>‹#›</a:t>
            </a:fld>
            <a:endParaRPr lang="en-US" altLang="en-US"/>
          </a:p>
        </p:txBody>
      </p:sp>
    </p:spTree>
    <p:extLst>
      <p:ext uri="{BB962C8B-B14F-4D97-AF65-F5344CB8AC3E}">
        <p14:creationId xmlns:p14="http://schemas.microsoft.com/office/powerpoint/2010/main" val="104030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F343-23A0-4968-ADAC-CF6339621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64080-750B-4BE9-A8CE-16D7BB94CD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95394-FAEF-434F-82CD-3E274CF591B9}"/>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5" name="Footer Placeholder 4">
            <a:extLst>
              <a:ext uri="{FF2B5EF4-FFF2-40B4-BE49-F238E27FC236}">
                <a16:creationId xmlns:a16="http://schemas.microsoft.com/office/drawing/2014/main" id="{0C57B8E1-BD36-45BC-BC94-69C4E5898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85998-1A65-46D4-B06E-90626BB629B5}"/>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2282217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8E954AF5-B50B-4178-A8F8-AA58728A629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AC98E61-B61E-4DDE-8C14-B8C3195C73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1DBFF79-D615-4CBE-A8F4-18795156E3DF}"/>
              </a:ext>
            </a:extLst>
          </p:cNvPr>
          <p:cNvSpPr>
            <a:spLocks noGrp="1" noChangeArrowheads="1"/>
          </p:cNvSpPr>
          <p:nvPr>
            <p:ph type="sldNum" sz="quarter" idx="12"/>
          </p:nvPr>
        </p:nvSpPr>
        <p:spPr>
          <a:ln/>
        </p:spPr>
        <p:txBody>
          <a:bodyPr/>
          <a:lstStyle>
            <a:lvl1pPr>
              <a:defRPr/>
            </a:lvl1pPr>
          </a:lstStyle>
          <a:p>
            <a:pPr>
              <a:defRPr/>
            </a:pPr>
            <a:fld id="{1E3D3DF2-89E0-4B7E-B48D-B1C3E6C5527B}" type="slidenum">
              <a:rPr lang="en-US" altLang="en-US"/>
              <a:pPr>
                <a:defRPr/>
              </a:pPr>
              <a:t>‹#›</a:t>
            </a:fld>
            <a:endParaRPr lang="en-US" altLang="en-US"/>
          </a:p>
        </p:txBody>
      </p:sp>
    </p:spTree>
    <p:extLst>
      <p:ext uri="{BB962C8B-B14F-4D97-AF65-F5344CB8AC3E}">
        <p14:creationId xmlns:p14="http://schemas.microsoft.com/office/powerpoint/2010/main" val="256424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EFA2EC2-73D9-4951-8ACB-8D8EB5C35D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1EED6FB-8330-463B-86B4-51C3D9F121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A64FA41-42F2-485E-A521-F72C25902969}"/>
              </a:ext>
            </a:extLst>
          </p:cNvPr>
          <p:cNvSpPr>
            <a:spLocks noGrp="1" noChangeArrowheads="1"/>
          </p:cNvSpPr>
          <p:nvPr>
            <p:ph type="sldNum" sz="quarter" idx="12"/>
          </p:nvPr>
        </p:nvSpPr>
        <p:spPr>
          <a:ln/>
        </p:spPr>
        <p:txBody>
          <a:bodyPr/>
          <a:lstStyle>
            <a:lvl1pPr>
              <a:defRPr/>
            </a:lvl1pPr>
          </a:lstStyle>
          <a:p>
            <a:pPr>
              <a:defRPr/>
            </a:pPr>
            <a:fld id="{2D45FD5B-1A60-4C4F-B84C-4953F840985B}" type="slidenum">
              <a:rPr lang="en-US" altLang="en-US"/>
              <a:pPr>
                <a:defRPr/>
              </a:pPr>
              <a:t>‹#›</a:t>
            </a:fld>
            <a:endParaRPr lang="en-US" altLang="en-US"/>
          </a:p>
        </p:txBody>
      </p:sp>
    </p:spTree>
    <p:extLst>
      <p:ext uri="{BB962C8B-B14F-4D97-AF65-F5344CB8AC3E}">
        <p14:creationId xmlns:p14="http://schemas.microsoft.com/office/powerpoint/2010/main" val="600751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7D08F220-612E-4FC5-8F5C-EF6F14ACC6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EA9C67C-CDDC-43FE-8614-B04A7AF8FC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243AF97-AA78-4D72-B136-77586F9C650B}"/>
              </a:ext>
            </a:extLst>
          </p:cNvPr>
          <p:cNvSpPr>
            <a:spLocks noGrp="1" noChangeArrowheads="1"/>
          </p:cNvSpPr>
          <p:nvPr>
            <p:ph type="sldNum" sz="quarter" idx="12"/>
          </p:nvPr>
        </p:nvSpPr>
        <p:spPr>
          <a:ln/>
        </p:spPr>
        <p:txBody>
          <a:bodyPr/>
          <a:lstStyle>
            <a:lvl1pPr>
              <a:defRPr/>
            </a:lvl1pPr>
          </a:lstStyle>
          <a:p>
            <a:pPr>
              <a:defRPr/>
            </a:pPr>
            <a:fld id="{A8A3C8C1-CF75-4FE1-95D3-D417DE114957}" type="slidenum">
              <a:rPr lang="en-US" altLang="en-US"/>
              <a:pPr>
                <a:defRPr/>
              </a:pPr>
              <a:t>‹#›</a:t>
            </a:fld>
            <a:endParaRPr lang="en-US" altLang="en-US"/>
          </a:p>
        </p:txBody>
      </p:sp>
    </p:spTree>
    <p:extLst>
      <p:ext uri="{BB962C8B-B14F-4D97-AF65-F5344CB8AC3E}">
        <p14:creationId xmlns:p14="http://schemas.microsoft.com/office/powerpoint/2010/main" val="2476876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E5D148BD-AA6E-4CC0-83AE-5411052AA3F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47E884A5-86B9-439C-9860-BD03FD0EA0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69B632D6-FE8F-4836-8159-01951E9E9B62}"/>
              </a:ext>
            </a:extLst>
          </p:cNvPr>
          <p:cNvSpPr>
            <a:spLocks noGrp="1" noChangeArrowheads="1"/>
          </p:cNvSpPr>
          <p:nvPr>
            <p:ph type="sldNum" sz="quarter" idx="12"/>
          </p:nvPr>
        </p:nvSpPr>
        <p:spPr>
          <a:ln/>
        </p:spPr>
        <p:txBody>
          <a:bodyPr/>
          <a:lstStyle>
            <a:lvl1pPr>
              <a:defRPr/>
            </a:lvl1pPr>
          </a:lstStyle>
          <a:p>
            <a:pPr>
              <a:defRPr/>
            </a:pPr>
            <a:fld id="{928A16D1-B0E6-4171-9E9D-AF4B85458DD2}" type="slidenum">
              <a:rPr lang="en-US" altLang="en-US"/>
              <a:pPr>
                <a:defRPr/>
              </a:pPr>
              <a:t>‹#›</a:t>
            </a:fld>
            <a:endParaRPr lang="en-US" altLang="en-US"/>
          </a:p>
        </p:txBody>
      </p:sp>
    </p:spTree>
    <p:extLst>
      <p:ext uri="{BB962C8B-B14F-4D97-AF65-F5344CB8AC3E}">
        <p14:creationId xmlns:p14="http://schemas.microsoft.com/office/powerpoint/2010/main" val="35997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C2471FD6-CE05-4F2E-B615-D4BB68A015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773E5C6-3A0D-4DDD-AE99-DDC6E86B10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A09C6ABE-9527-4A6C-ADA1-1B06C0153A55}"/>
              </a:ext>
            </a:extLst>
          </p:cNvPr>
          <p:cNvSpPr>
            <a:spLocks noGrp="1" noChangeArrowheads="1"/>
          </p:cNvSpPr>
          <p:nvPr>
            <p:ph type="sldNum" sz="quarter" idx="12"/>
          </p:nvPr>
        </p:nvSpPr>
        <p:spPr>
          <a:ln/>
        </p:spPr>
        <p:txBody>
          <a:bodyPr/>
          <a:lstStyle>
            <a:lvl1pPr>
              <a:defRPr/>
            </a:lvl1pPr>
          </a:lstStyle>
          <a:p>
            <a:pPr>
              <a:defRPr/>
            </a:pPr>
            <a:fld id="{B2100282-8F33-4DE0-88B2-EF84C9340612}" type="slidenum">
              <a:rPr lang="en-US" altLang="en-US"/>
              <a:pPr>
                <a:defRPr/>
              </a:pPr>
              <a:t>‹#›</a:t>
            </a:fld>
            <a:endParaRPr lang="en-US" altLang="en-US"/>
          </a:p>
        </p:txBody>
      </p:sp>
    </p:spTree>
    <p:extLst>
      <p:ext uri="{BB962C8B-B14F-4D97-AF65-F5344CB8AC3E}">
        <p14:creationId xmlns:p14="http://schemas.microsoft.com/office/powerpoint/2010/main" val="180323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0"/>
            <a:ext cx="5384800" cy="4495800"/>
          </a:xfrm>
        </p:spPr>
        <p:txBody>
          <a:bodyPr/>
          <a:lstStyle/>
          <a:p>
            <a:pPr lvl="0"/>
            <a:endParaRPr lang="en-US" noProof="0"/>
          </a:p>
        </p:txBody>
      </p:sp>
      <p:sp>
        <p:nvSpPr>
          <p:cNvPr id="5" name="Rectangle 7">
            <a:extLst>
              <a:ext uri="{FF2B5EF4-FFF2-40B4-BE49-F238E27FC236}">
                <a16:creationId xmlns:a16="http://schemas.microsoft.com/office/drawing/2014/main" id="{489B2085-CD30-457D-8242-5B370C524D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78EC220-34B2-4C56-9616-1DC83A5DAD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62D9B598-6D1F-4867-9A3B-1BDF0C21884A}"/>
              </a:ext>
            </a:extLst>
          </p:cNvPr>
          <p:cNvSpPr>
            <a:spLocks noGrp="1" noChangeArrowheads="1"/>
          </p:cNvSpPr>
          <p:nvPr>
            <p:ph type="sldNum" sz="quarter" idx="12"/>
          </p:nvPr>
        </p:nvSpPr>
        <p:spPr>
          <a:ln/>
        </p:spPr>
        <p:txBody>
          <a:bodyPr/>
          <a:lstStyle>
            <a:lvl1pPr>
              <a:defRPr/>
            </a:lvl1pPr>
          </a:lstStyle>
          <a:p>
            <a:pPr>
              <a:defRPr/>
            </a:pPr>
            <a:fld id="{54A3AC95-BE65-40CB-B9E4-0B92FB04E5AE}" type="slidenum">
              <a:rPr lang="en-US" altLang="en-US"/>
              <a:pPr>
                <a:defRPr/>
              </a:pPr>
              <a:t>‹#›</a:t>
            </a:fld>
            <a:endParaRPr lang="en-US" altLang="en-US"/>
          </a:p>
        </p:txBody>
      </p:sp>
    </p:spTree>
    <p:extLst>
      <p:ext uri="{BB962C8B-B14F-4D97-AF65-F5344CB8AC3E}">
        <p14:creationId xmlns:p14="http://schemas.microsoft.com/office/powerpoint/2010/main" val="3087296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CED2481D-BFB3-423F-B53E-9B65C9A655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21351EC-F4F0-4D0D-AD5B-500D85B83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2935BD20-2766-4C9C-A7D2-39827B84998F}"/>
              </a:ext>
            </a:extLst>
          </p:cNvPr>
          <p:cNvSpPr>
            <a:spLocks noGrp="1" noChangeArrowheads="1"/>
          </p:cNvSpPr>
          <p:nvPr>
            <p:ph type="sldNum" sz="quarter" idx="12"/>
          </p:nvPr>
        </p:nvSpPr>
        <p:spPr>
          <a:ln/>
        </p:spPr>
        <p:txBody>
          <a:bodyPr/>
          <a:lstStyle>
            <a:lvl1pPr>
              <a:defRPr/>
            </a:lvl1pPr>
          </a:lstStyle>
          <a:p>
            <a:pPr>
              <a:defRPr/>
            </a:pPr>
            <a:fld id="{2BFE3EBC-B306-4D26-B28D-B8136FD807A9}" type="slidenum">
              <a:rPr lang="en-US" altLang="en-US"/>
              <a:pPr>
                <a:defRPr/>
              </a:pPr>
              <a:t>‹#›</a:t>
            </a:fld>
            <a:endParaRPr lang="en-US" altLang="en-US"/>
          </a:p>
        </p:txBody>
      </p:sp>
    </p:spTree>
    <p:extLst>
      <p:ext uri="{BB962C8B-B14F-4D97-AF65-F5344CB8AC3E}">
        <p14:creationId xmlns:p14="http://schemas.microsoft.com/office/powerpoint/2010/main" val="3615297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243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FEC4112C-028E-4AD6-A18B-1EF235F0B7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1C69CCA-471F-4E37-8435-9C60948935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513B42BF-3D7E-4D86-AD8A-1463508A1C41}"/>
              </a:ext>
            </a:extLst>
          </p:cNvPr>
          <p:cNvSpPr>
            <a:spLocks noGrp="1" noChangeArrowheads="1"/>
          </p:cNvSpPr>
          <p:nvPr>
            <p:ph type="sldNum" sz="quarter" idx="12"/>
          </p:nvPr>
        </p:nvSpPr>
        <p:spPr>
          <a:ln/>
        </p:spPr>
        <p:txBody>
          <a:bodyPr/>
          <a:lstStyle>
            <a:lvl1pPr>
              <a:defRPr/>
            </a:lvl1pPr>
          </a:lstStyle>
          <a:p>
            <a:pPr>
              <a:defRPr/>
            </a:pPr>
            <a:fld id="{963E6091-4788-4AC8-B04D-196AE0F0E109}" type="slidenum">
              <a:rPr lang="en-US" altLang="en-US"/>
              <a:pPr>
                <a:defRPr/>
              </a:pPr>
              <a:t>‹#›</a:t>
            </a:fld>
            <a:endParaRPr lang="en-US" altLang="en-US"/>
          </a:p>
        </p:txBody>
      </p:sp>
    </p:spTree>
    <p:extLst>
      <p:ext uri="{BB962C8B-B14F-4D97-AF65-F5344CB8AC3E}">
        <p14:creationId xmlns:p14="http://schemas.microsoft.com/office/powerpoint/2010/main" val="2166808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2A8DA3-DE1A-45CF-947F-00895552478C}"/>
              </a:ext>
            </a:extLst>
          </p:cNvPr>
          <p:cNvSpPr>
            <a:spLocks noGrp="1"/>
          </p:cNvSpPr>
          <p:nvPr>
            <p:ph type="dt" sz="half" idx="10"/>
          </p:nvPr>
        </p:nvSpPr>
        <p:spPr/>
        <p:txBody>
          <a:bodyPr/>
          <a:lstStyle>
            <a:lvl1pPr>
              <a:defRPr/>
            </a:lvl1pPr>
          </a:lstStyle>
          <a:p>
            <a:pPr>
              <a:defRPr/>
            </a:pPr>
            <a:fld id="{655174B7-17AD-4A28-AB77-6C056A47E86E}" type="datetimeFigureOut">
              <a:rPr lang="en-US"/>
              <a:pPr>
                <a:defRPr/>
              </a:pPr>
              <a:t>12/3/2019</a:t>
            </a:fld>
            <a:endParaRPr lang="en-US"/>
          </a:p>
        </p:txBody>
      </p:sp>
      <p:sp>
        <p:nvSpPr>
          <p:cNvPr id="5" name="Footer Placeholder 4">
            <a:extLst>
              <a:ext uri="{FF2B5EF4-FFF2-40B4-BE49-F238E27FC236}">
                <a16:creationId xmlns:a16="http://schemas.microsoft.com/office/drawing/2014/main" id="{559FA6D7-E3F3-4484-A994-AB18F4B646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74B0FA-9361-4D81-AA0F-DA6837052E34}"/>
              </a:ext>
            </a:extLst>
          </p:cNvPr>
          <p:cNvSpPr>
            <a:spLocks noGrp="1"/>
          </p:cNvSpPr>
          <p:nvPr>
            <p:ph type="sldNum" sz="quarter" idx="12"/>
          </p:nvPr>
        </p:nvSpPr>
        <p:spPr/>
        <p:txBody>
          <a:bodyPr/>
          <a:lstStyle>
            <a:lvl1pPr>
              <a:defRPr/>
            </a:lvl1pPr>
          </a:lstStyle>
          <a:p>
            <a:pPr>
              <a:defRPr/>
            </a:pPr>
            <a:fld id="{D9D8CFA9-9FDC-477A-9004-C414319B9C31}" type="slidenum">
              <a:rPr lang="en-US"/>
              <a:pPr>
                <a:defRPr/>
              </a:pPr>
              <a:t>‹#›</a:t>
            </a:fld>
            <a:endParaRPr lang="en-US"/>
          </a:p>
        </p:txBody>
      </p:sp>
    </p:spTree>
    <p:extLst>
      <p:ext uri="{BB962C8B-B14F-4D97-AF65-F5344CB8AC3E}">
        <p14:creationId xmlns:p14="http://schemas.microsoft.com/office/powerpoint/2010/main" val="958086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E2BC02-0764-4A3A-AD67-7FD19F70B19C}"/>
              </a:ext>
            </a:extLst>
          </p:cNvPr>
          <p:cNvSpPr>
            <a:spLocks noGrp="1"/>
          </p:cNvSpPr>
          <p:nvPr>
            <p:ph type="dt" sz="half" idx="10"/>
          </p:nvPr>
        </p:nvSpPr>
        <p:spPr/>
        <p:txBody>
          <a:bodyPr/>
          <a:lstStyle>
            <a:lvl1pPr>
              <a:defRPr/>
            </a:lvl1pPr>
          </a:lstStyle>
          <a:p>
            <a:pPr>
              <a:defRPr/>
            </a:pPr>
            <a:fld id="{03921114-9FB6-4DAC-859B-F5C81963CEE7}" type="datetimeFigureOut">
              <a:rPr lang="en-US"/>
              <a:pPr>
                <a:defRPr/>
              </a:pPr>
              <a:t>12/3/2019</a:t>
            </a:fld>
            <a:endParaRPr lang="en-US"/>
          </a:p>
        </p:txBody>
      </p:sp>
      <p:sp>
        <p:nvSpPr>
          <p:cNvPr id="5" name="Footer Placeholder 4">
            <a:extLst>
              <a:ext uri="{FF2B5EF4-FFF2-40B4-BE49-F238E27FC236}">
                <a16:creationId xmlns:a16="http://schemas.microsoft.com/office/drawing/2014/main" id="{2C13D6D5-6DDA-47B9-8FBA-0227DA361D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D34877-EAE8-4AF9-BE40-C155661BC816}"/>
              </a:ext>
            </a:extLst>
          </p:cNvPr>
          <p:cNvSpPr>
            <a:spLocks noGrp="1"/>
          </p:cNvSpPr>
          <p:nvPr>
            <p:ph type="sldNum" sz="quarter" idx="12"/>
          </p:nvPr>
        </p:nvSpPr>
        <p:spPr/>
        <p:txBody>
          <a:bodyPr/>
          <a:lstStyle>
            <a:lvl1pPr>
              <a:defRPr/>
            </a:lvl1pPr>
          </a:lstStyle>
          <a:p>
            <a:pPr>
              <a:defRPr/>
            </a:pPr>
            <a:fld id="{24D6D8BB-17B2-463B-8779-7177621C3D19}" type="slidenum">
              <a:rPr lang="en-US"/>
              <a:pPr>
                <a:defRPr/>
              </a:pPr>
              <a:t>‹#›</a:t>
            </a:fld>
            <a:endParaRPr lang="en-US"/>
          </a:p>
        </p:txBody>
      </p:sp>
    </p:spTree>
    <p:extLst>
      <p:ext uri="{BB962C8B-B14F-4D97-AF65-F5344CB8AC3E}">
        <p14:creationId xmlns:p14="http://schemas.microsoft.com/office/powerpoint/2010/main" val="145667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F89A-4E48-4C61-8E65-A9CE6C99AA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3575F6-6510-4056-9C1A-12C2BF5CC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B8E110-9FA7-4B5D-B807-D246FC680A19}"/>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5" name="Footer Placeholder 4">
            <a:extLst>
              <a:ext uri="{FF2B5EF4-FFF2-40B4-BE49-F238E27FC236}">
                <a16:creationId xmlns:a16="http://schemas.microsoft.com/office/drawing/2014/main" id="{98EA85CE-F3A2-4656-8B62-3B710AA07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EC83F-4B18-415B-ABB3-E7706C4AC0BD}"/>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2872996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3E39DF-2132-429B-89A6-30708B92E70D}"/>
              </a:ext>
            </a:extLst>
          </p:cNvPr>
          <p:cNvSpPr>
            <a:spLocks noGrp="1"/>
          </p:cNvSpPr>
          <p:nvPr>
            <p:ph type="dt" sz="half" idx="10"/>
          </p:nvPr>
        </p:nvSpPr>
        <p:spPr/>
        <p:txBody>
          <a:bodyPr/>
          <a:lstStyle>
            <a:lvl1pPr>
              <a:defRPr/>
            </a:lvl1pPr>
          </a:lstStyle>
          <a:p>
            <a:pPr>
              <a:defRPr/>
            </a:pPr>
            <a:fld id="{1B2256EF-F960-4AB6-8AA9-7AC57784BDA2}" type="datetimeFigureOut">
              <a:rPr lang="en-US"/>
              <a:pPr>
                <a:defRPr/>
              </a:pPr>
              <a:t>12/3/2019</a:t>
            </a:fld>
            <a:endParaRPr lang="en-US"/>
          </a:p>
        </p:txBody>
      </p:sp>
      <p:sp>
        <p:nvSpPr>
          <p:cNvPr id="5" name="Footer Placeholder 4">
            <a:extLst>
              <a:ext uri="{FF2B5EF4-FFF2-40B4-BE49-F238E27FC236}">
                <a16:creationId xmlns:a16="http://schemas.microsoft.com/office/drawing/2014/main" id="{C7B7534B-0155-4B47-B2D3-0ED45F9E26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E0124D-AD5E-4A85-8133-F2E5117980B6}"/>
              </a:ext>
            </a:extLst>
          </p:cNvPr>
          <p:cNvSpPr>
            <a:spLocks noGrp="1"/>
          </p:cNvSpPr>
          <p:nvPr>
            <p:ph type="sldNum" sz="quarter" idx="12"/>
          </p:nvPr>
        </p:nvSpPr>
        <p:spPr/>
        <p:txBody>
          <a:bodyPr/>
          <a:lstStyle>
            <a:lvl1pPr>
              <a:defRPr/>
            </a:lvl1pPr>
          </a:lstStyle>
          <a:p>
            <a:pPr>
              <a:defRPr/>
            </a:pPr>
            <a:fld id="{0B868B9E-EA34-4168-AC67-A0B2BDB5E9BD}" type="slidenum">
              <a:rPr lang="en-US"/>
              <a:pPr>
                <a:defRPr/>
              </a:pPr>
              <a:t>‹#›</a:t>
            </a:fld>
            <a:endParaRPr lang="en-US"/>
          </a:p>
        </p:txBody>
      </p:sp>
    </p:spTree>
    <p:extLst>
      <p:ext uri="{BB962C8B-B14F-4D97-AF65-F5344CB8AC3E}">
        <p14:creationId xmlns:p14="http://schemas.microsoft.com/office/powerpoint/2010/main" val="4071272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0845F1A-789D-4472-94C0-9BEFEEBAA155}"/>
              </a:ext>
            </a:extLst>
          </p:cNvPr>
          <p:cNvSpPr>
            <a:spLocks noGrp="1"/>
          </p:cNvSpPr>
          <p:nvPr>
            <p:ph type="dt" sz="half" idx="10"/>
          </p:nvPr>
        </p:nvSpPr>
        <p:spPr/>
        <p:txBody>
          <a:bodyPr/>
          <a:lstStyle>
            <a:lvl1pPr>
              <a:defRPr/>
            </a:lvl1pPr>
          </a:lstStyle>
          <a:p>
            <a:pPr>
              <a:defRPr/>
            </a:pPr>
            <a:fld id="{F0696FAE-5B87-44EF-B4EA-0073C2F5D71C}" type="datetimeFigureOut">
              <a:rPr lang="en-US"/>
              <a:pPr>
                <a:defRPr/>
              </a:pPr>
              <a:t>12/3/2019</a:t>
            </a:fld>
            <a:endParaRPr lang="en-US"/>
          </a:p>
        </p:txBody>
      </p:sp>
      <p:sp>
        <p:nvSpPr>
          <p:cNvPr id="6" name="Footer Placeholder 4">
            <a:extLst>
              <a:ext uri="{FF2B5EF4-FFF2-40B4-BE49-F238E27FC236}">
                <a16:creationId xmlns:a16="http://schemas.microsoft.com/office/drawing/2014/main" id="{F5A4CC4D-D48E-400B-8CD2-D4F8AB2F11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103A7D-8FD7-4D8C-9F36-CDA152B4F83E}"/>
              </a:ext>
            </a:extLst>
          </p:cNvPr>
          <p:cNvSpPr>
            <a:spLocks noGrp="1"/>
          </p:cNvSpPr>
          <p:nvPr>
            <p:ph type="sldNum" sz="quarter" idx="12"/>
          </p:nvPr>
        </p:nvSpPr>
        <p:spPr/>
        <p:txBody>
          <a:bodyPr/>
          <a:lstStyle>
            <a:lvl1pPr>
              <a:defRPr/>
            </a:lvl1pPr>
          </a:lstStyle>
          <a:p>
            <a:pPr>
              <a:defRPr/>
            </a:pPr>
            <a:fld id="{EAE51EDC-D864-4B1D-88D1-37587AC2C770}" type="slidenum">
              <a:rPr lang="en-US"/>
              <a:pPr>
                <a:defRPr/>
              </a:pPr>
              <a:t>‹#›</a:t>
            </a:fld>
            <a:endParaRPr lang="en-US"/>
          </a:p>
        </p:txBody>
      </p:sp>
    </p:spTree>
    <p:extLst>
      <p:ext uri="{BB962C8B-B14F-4D97-AF65-F5344CB8AC3E}">
        <p14:creationId xmlns:p14="http://schemas.microsoft.com/office/powerpoint/2010/main" val="2692557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E58EA3F-91F3-466F-88B2-BF0EE8C72DB1}"/>
              </a:ext>
            </a:extLst>
          </p:cNvPr>
          <p:cNvSpPr>
            <a:spLocks noGrp="1"/>
          </p:cNvSpPr>
          <p:nvPr>
            <p:ph type="dt" sz="half" idx="10"/>
          </p:nvPr>
        </p:nvSpPr>
        <p:spPr/>
        <p:txBody>
          <a:bodyPr/>
          <a:lstStyle>
            <a:lvl1pPr>
              <a:defRPr/>
            </a:lvl1pPr>
          </a:lstStyle>
          <a:p>
            <a:pPr>
              <a:defRPr/>
            </a:pPr>
            <a:fld id="{A5709178-4AF4-46D3-99F2-5F7912C8E14B}" type="datetimeFigureOut">
              <a:rPr lang="en-US"/>
              <a:pPr>
                <a:defRPr/>
              </a:pPr>
              <a:t>12/3/2019</a:t>
            </a:fld>
            <a:endParaRPr lang="en-US"/>
          </a:p>
        </p:txBody>
      </p:sp>
      <p:sp>
        <p:nvSpPr>
          <p:cNvPr id="8" name="Footer Placeholder 4">
            <a:extLst>
              <a:ext uri="{FF2B5EF4-FFF2-40B4-BE49-F238E27FC236}">
                <a16:creationId xmlns:a16="http://schemas.microsoft.com/office/drawing/2014/main" id="{94D0D55E-F9DA-4766-BE6D-92782EB2346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B36CE7B-1A2E-4E24-903C-BB8621DADB0E}"/>
              </a:ext>
            </a:extLst>
          </p:cNvPr>
          <p:cNvSpPr>
            <a:spLocks noGrp="1"/>
          </p:cNvSpPr>
          <p:nvPr>
            <p:ph type="sldNum" sz="quarter" idx="12"/>
          </p:nvPr>
        </p:nvSpPr>
        <p:spPr/>
        <p:txBody>
          <a:bodyPr/>
          <a:lstStyle>
            <a:lvl1pPr>
              <a:defRPr/>
            </a:lvl1pPr>
          </a:lstStyle>
          <a:p>
            <a:pPr>
              <a:defRPr/>
            </a:pPr>
            <a:fld id="{477164BC-7061-4DBF-A2F8-1E3C395FA126}" type="slidenum">
              <a:rPr lang="en-US"/>
              <a:pPr>
                <a:defRPr/>
              </a:pPr>
              <a:t>‹#›</a:t>
            </a:fld>
            <a:endParaRPr lang="en-US"/>
          </a:p>
        </p:txBody>
      </p:sp>
    </p:spTree>
    <p:extLst>
      <p:ext uri="{BB962C8B-B14F-4D97-AF65-F5344CB8AC3E}">
        <p14:creationId xmlns:p14="http://schemas.microsoft.com/office/powerpoint/2010/main" val="3865026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46DA351-70F0-4EB9-9BA2-D935961335A1}"/>
              </a:ext>
            </a:extLst>
          </p:cNvPr>
          <p:cNvSpPr>
            <a:spLocks noGrp="1"/>
          </p:cNvSpPr>
          <p:nvPr>
            <p:ph type="dt" sz="half" idx="10"/>
          </p:nvPr>
        </p:nvSpPr>
        <p:spPr/>
        <p:txBody>
          <a:bodyPr/>
          <a:lstStyle>
            <a:lvl1pPr>
              <a:defRPr/>
            </a:lvl1pPr>
          </a:lstStyle>
          <a:p>
            <a:pPr>
              <a:defRPr/>
            </a:pPr>
            <a:fld id="{9F2DCCD0-9163-46FA-9CA5-EE36E66106E1}" type="datetimeFigureOut">
              <a:rPr lang="en-US"/>
              <a:pPr>
                <a:defRPr/>
              </a:pPr>
              <a:t>12/3/2019</a:t>
            </a:fld>
            <a:endParaRPr lang="en-US"/>
          </a:p>
        </p:txBody>
      </p:sp>
      <p:sp>
        <p:nvSpPr>
          <p:cNvPr id="4" name="Footer Placeholder 4">
            <a:extLst>
              <a:ext uri="{FF2B5EF4-FFF2-40B4-BE49-F238E27FC236}">
                <a16:creationId xmlns:a16="http://schemas.microsoft.com/office/drawing/2014/main" id="{A822600D-4F13-48F8-B258-477C3A36E8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A05C20A-9E0C-49DE-84EA-BB09EDC63E33}"/>
              </a:ext>
            </a:extLst>
          </p:cNvPr>
          <p:cNvSpPr>
            <a:spLocks noGrp="1"/>
          </p:cNvSpPr>
          <p:nvPr>
            <p:ph type="sldNum" sz="quarter" idx="12"/>
          </p:nvPr>
        </p:nvSpPr>
        <p:spPr/>
        <p:txBody>
          <a:bodyPr/>
          <a:lstStyle>
            <a:lvl1pPr>
              <a:defRPr/>
            </a:lvl1pPr>
          </a:lstStyle>
          <a:p>
            <a:pPr>
              <a:defRPr/>
            </a:pPr>
            <a:fld id="{4BA745DE-2573-4D11-A8C4-CA8A7F8A5A6C}" type="slidenum">
              <a:rPr lang="en-US"/>
              <a:pPr>
                <a:defRPr/>
              </a:pPr>
              <a:t>‹#›</a:t>
            </a:fld>
            <a:endParaRPr lang="en-US"/>
          </a:p>
        </p:txBody>
      </p:sp>
    </p:spTree>
    <p:extLst>
      <p:ext uri="{BB962C8B-B14F-4D97-AF65-F5344CB8AC3E}">
        <p14:creationId xmlns:p14="http://schemas.microsoft.com/office/powerpoint/2010/main" val="3604519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8D4D584-F4AD-481A-AC28-AC957E6BA978}"/>
              </a:ext>
            </a:extLst>
          </p:cNvPr>
          <p:cNvSpPr>
            <a:spLocks noGrp="1"/>
          </p:cNvSpPr>
          <p:nvPr>
            <p:ph type="dt" sz="half" idx="10"/>
          </p:nvPr>
        </p:nvSpPr>
        <p:spPr/>
        <p:txBody>
          <a:bodyPr/>
          <a:lstStyle>
            <a:lvl1pPr>
              <a:defRPr/>
            </a:lvl1pPr>
          </a:lstStyle>
          <a:p>
            <a:pPr>
              <a:defRPr/>
            </a:pPr>
            <a:fld id="{7B7277EF-0E94-44C2-BDC3-9C800CDE2F5B}" type="datetimeFigureOut">
              <a:rPr lang="en-US"/>
              <a:pPr>
                <a:defRPr/>
              </a:pPr>
              <a:t>12/3/2019</a:t>
            </a:fld>
            <a:endParaRPr lang="en-US"/>
          </a:p>
        </p:txBody>
      </p:sp>
      <p:sp>
        <p:nvSpPr>
          <p:cNvPr id="3" name="Footer Placeholder 4">
            <a:extLst>
              <a:ext uri="{FF2B5EF4-FFF2-40B4-BE49-F238E27FC236}">
                <a16:creationId xmlns:a16="http://schemas.microsoft.com/office/drawing/2014/main" id="{010DA845-9304-4A98-9A78-007864F47C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4FAB89A-ED13-486A-801C-98E8FAE497BE}"/>
              </a:ext>
            </a:extLst>
          </p:cNvPr>
          <p:cNvSpPr>
            <a:spLocks noGrp="1"/>
          </p:cNvSpPr>
          <p:nvPr>
            <p:ph type="sldNum" sz="quarter" idx="12"/>
          </p:nvPr>
        </p:nvSpPr>
        <p:spPr/>
        <p:txBody>
          <a:bodyPr/>
          <a:lstStyle>
            <a:lvl1pPr>
              <a:defRPr/>
            </a:lvl1pPr>
          </a:lstStyle>
          <a:p>
            <a:pPr>
              <a:defRPr/>
            </a:pPr>
            <a:fld id="{8F96753D-2FB1-4955-A3E2-8BBB9B72F2C8}" type="slidenum">
              <a:rPr lang="en-US"/>
              <a:pPr>
                <a:defRPr/>
              </a:pPr>
              <a:t>‹#›</a:t>
            </a:fld>
            <a:endParaRPr lang="en-US"/>
          </a:p>
        </p:txBody>
      </p:sp>
    </p:spTree>
    <p:extLst>
      <p:ext uri="{BB962C8B-B14F-4D97-AF65-F5344CB8AC3E}">
        <p14:creationId xmlns:p14="http://schemas.microsoft.com/office/powerpoint/2010/main" val="459163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F93F4C7-FBC8-411C-884F-CC151ED4877F}"/>
              </a:ext>
            </a:extLst>
          </p:cNvPr>
          <p:cNvSpPr>
            <a:spLocks noGrp="1"/>
          </p:cNvSpPr>
          <p:nvPr>
            <p:ph type="dt" sz="half" idx="10"/>
          </p:nvPr>
        </p:nvSpPr>
        <p:spPr/>
        <p:txBody>
          <a:bodyPr/>
          <a:lstStyle>
            <a:lvl1pPr>
              <a:defRPr/>
            </a:lvl1pPr>
          </a:lstStyle>
          <a:p>
            <a:pPr>
              <a:defRPr/>
            </a:pPr>
            <a:fld id="{7BDA7FB4-4918-46CF-A5F6-E538B9FF7606}" type="datetimeFigureOut">
              <a:rPr lang="en-US"/>
              <a:pPr>
                <a:defRPr/>
              </a:pPr>
              <a:t>12/3/2019</a:t>
            </a:fld>
            <a:endParaRPr lang="en-US"/>
          </a:p>
        </p:txBody>
      </p:sp>
      <p:sp>
        <p:nvSpPr>
          <p:cNvPr id="6" name="Footer Placeholder 4">
            <a:extLst>
              <a:ext uri="{FF2B5EF4-FFF2-40B4-BE49-F238E27FC236}">
                <a16:creationId xmlns:a16="http://schemas.microsoft.com/office/drawing/2014/main" id="{24E5A560-6C26-4BE1-A5F1-AECCCD6897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C87DE5-F0A5-4A46-A5CC-D44089AA9C4B}"/>
              </a:ext>
            </a:extLst>
          </p:cNvPr>
          <p:cNvSpPr>
            <a:spLocks noGrp="1"/>
          </p:cNvSpPr>
          <p:nvPr>
            <p:ph type="sldNum" sz="quarter" idx="12"/>
          </p:nvPr>
        </p:nvSpPr>
        <p:spPr/>
        <p:txBody>
          <a:bodyPr/>
          <a:lstStyle>
            <a:lvl1pPr>
              <a:defRPr/>
            </a:lvl1pPr>
          </a:lstStyle>
          <a:p>
            <a:pPr>
              <a:defRPr/>
            </a:pPr>
            <a:fld id="{90A273B6-7E39-4D9C-87C4-D168D69D14C3}" type="slidenum">
              <a:rPr lang="en-US"/>
              <a:pPr>
                <a:defRPr/>
              </a:pPr>
              <a:t>‹#›</a:t>
            </a:fld>
            <a:endParaRPr lang="en-US"/>
          </a:p>
        </p:txBody>
      </p:sp>
    </p:spTree>
    <p:extLst>
      <p:ext uri="{BB962C8B-B14F-4D97-AF65-F5344CB8AC3E}">
        <p14:creationId xmlns:p14="http://schemas.microsoft.com/office/powerpoint/2010/main" val="643989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BDE77F36-9BE3-4728-B8B6-369D84D0FECD}"/>
              </a:ext>
            </a:extLst>
          </p:cNvPr>
          <p:cNvSpPr>
            <a:spLocks noGrp="1"/>
          </p:cNvSpPr>
          <p:nvPr>
            <p:ph type="dt" sz="half" idx="10"/>
          </p:nvPr>
        </p:nvSpPr>
        <p:spPr/>
        <p:txBody>
          <a:bodyPr/>
          <a:lstStyle>
            <a:lvl1pPr>
              <a:defRPr/>
            </a:lvl1pPr>
          </a:lstStyle>
          <a:p>
            <a:pPr>
              <a:defRPr/>
            </a:pPr>
            <a:fld id="{5025D583-A8FC-475D-996E-FB864796A0B7}" type="datetimeFigureOut">
              <a:rPr lang="en-US"/>
              <a:pPr>
                <a:defRPr/>
              </a:pPr>
              <a:t>12/3/2019</a:t>
            </a:fld>
            <a:endParaRPr lang="en-US"/>
          </a:p>
        </p:txBody>
      </p:sp>
      <p:sp>
        <p:nvSpPr>
          <p:cNvPr id="6" name="Footer Placeholder 4">
            <a:extLst>
              <a:ext uri="{FF2B5EF4-FFF2-40B4-BE49-F238E27FC236}">
                <a16:creationId xmlns:a16="http://schemas.microsoft.com/office/drawing/2014/main" id="{AC9617E5-B826-49B9-AA98-9C9D974468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9A235D-0C6C-440E-B7DD-23BFBB9FE518}"/>
              </a:ext>
            </a:extLst>
          </p:cNvPr>
          <p:cNvSpPr>
            <a:spLocks noGrp="1"/>
          </p:cNvSpPr>
          <p:nvPr>
            <p:ph type="sldNum" sz="quarter" idx="12"/>
          </p:nvPr>
        </p:nvSpPr>
        <p:spPr/>
        <p:txBody>
          <a:bodyPr/>
          <a:lstStyle>
            <a:lvl1pPr>
              <a:defRPr/>
            </a:lvl1pPr>
          </a:lstStyle>
          <a:p>
            <a:pPr>
              <a:defRPr/>
            </a:pPr>
            <a:fld id="{E34AB1FD-953C-44F5-BBF3-F2549A1DA75C}" type="slidenum">
              <a:rPr lang="en-US"/>
              <a:pPr>
                <a:defRPr/>
              </a:pPr>
              <a:t>‹#›</a:t>
            </a:fld>
            <a:endParaRPr lang="en-US"/>
          </a:p>
        </p:txBody>
      </p:sp>
    </p:spTree>
    <p:extLst>
      <p:ext uri="{BB962C8B-B14F-4D97-AF65-F5344CB8AC3E}">
        <p14:creationId xmlns:p14="http://schemas.microsoft.com/office/powerpoint/2010/main" val="3072171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91604E-E41D-4316-AE35-90C0976AA13D}"/>
              </a:ext>
            </a:extLst>
          </p:cNvPr>
          <p:cNvSpPr>
            <a:spLocks noGrp="1"/>
          </p:cNvSpPr>
          <p:nvPr>
            <p:ph type="dt" sz="half" idx="10"/>
          </p:nvPr>
        </p:nvSpPr>
        <p:spPr/>
        <p:txBody>
          <a:bodyPr/>
          <a:lstStyle>
            <a:lvl1pPr>
              <a:defRPr/>
            </a:lvl1pPr>
          </a:lstStyle>
          <a:p>
            <a:pPr>
              <a:defRPr/>
            </a:pPr>
            <a:fld id="{76A27A71-D48F-4BBB-82D7-8CDB0152B154}" type="datetimeFigureOut">
              <a:rPr lang="en-US"/>
              <a:pPr>
                <a:defRPr/>
              </a:pPr>
              <a:t>12/3/2019</a:t>
            </a:fld>
            <a:endParaRPr lang="en-US"/>
          </a:p>
        </p:txBody>
      </p:sp>
      <p:sp>
        <p:nvSpPr>
          <p:cNvPr id="5" name="Footer Placeholder 4">
            <a:extLst>
              <a:ext uri="{FF2B5EF4-FFF2-40B4-BE49-F238E27FC236}">
                <a16:creationId xmlns:a16="http://schemas.microsoft.com/office/drawing/2014/main" id="{5A3D058A-1149-43F7-8715-25B23E850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F79AA8-5292-4DD0-8778-44DA21F17AE9}"/>
              </a:ext>
            </a:extLst>
          </p:cNvPr>
          <p:cNvSpPr>
            <a:spLocks noGrp="1"/>
          </p:cNvSpPr>
          <p:nvPr>
            <p:ph type="sldNum" sz="quarter" idx="12"/>
          </p:nvPr>
        </p:nvSpPr>
        <p:spPr/>
        <p:txBody>
          <a:bodyPr/>
          <a:lstStyle>
            <a:lvl1pPr>
              <a:defRPr/>
            </a:lvl1pPr>
          </a:lstStyle>
          <a:p>
            <a:pPr>
              <a:defRPr/>
            </a:pPr>
            <a:fld id="{DBB6C219-2549-40F4-A4DB-21F664FF8AE4}" type="slidenum">
              <a:rPr lang="en-US"/>
              <a:pPr>
                <a:defRPr/>
              </a:pPr>
              <a:t>‹#›</a:t>
            </a:fld>
            <a:endParaRPr lang="en-US"/>
          </a:p>
        </p:txBody>
      </p:sp>
    </p:spTree>
    <p:extLst>
      <p:ext uri="{BB962C8B-B14F-4D97-AF65-F5344CB8AC3E}">
        <p14:creationId xmlns:p14="http://schemas.microsoft.com/office/powerpoint/2010/main" val="2911235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BD173C-230D-49BA-A6CE-BD086F076A3F}"/>
              </a:ext>
            </a:extLst>
          </p:cNvPr>
          <p:cNvSpPr>
            <a:spLocks noGrp="1"/>
          </p:cNvSpPr>
          <p:nvPr>
            <p:ph type="dt" sz="half" idx="10"/>
          </p:nvPr>
        </p:nvSpPr>
        <p:spPr/>
        <p:txBody>
          <a:bodyPr/>
          <a:lstStyle>
            <a:lvl1pPr>
              <a:defRPr/>
            </a:lvl1pPr>
          </a:lstStyle>
          <a:p>
            <a:pPr>
              <a:defRPr/>
            </a:pPr>
            <a:fld id="{3CF93C4D-A4B9-4C4F-A147-0199FC70FF3D}" type="datetimeFigureOut">
              <a:rPr lang="en-US"/>
              <a:pPr>
                <a:defRPr/>
              </a:pPr>
              <a:t>12/3/2019</a:t>
            </a:fld>
            <a:endParaRPr lang="en-US"/>
          </a:p>
        </p:txBody>
      </p:sp>
      <p:sp>
        <p:nvSpPr>
          <p:cNvPr id="5" name="Footer Placeholder 4">
            <a:extLst>
              <a:ext uri="{FF2B5EF4-FFF2-40B4-BE49-F238E27FC236}">
                <a16:creationId xmlns:a16="http://schemas.microsoft.com/office/drawing/2014/main" id="{E420A065-86BC-4648-8212-D40F9F2E7A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2A6D03-AA9D-48A6-BC83-2607F1EC60FF}"/>
              </a:ext>
            </a:extLst>
          </p:cNvPr>
          <p:cNvSpPr>
            <a:spLocks noGrp="1"/>
          </p:cNvSpPr>
          <p:nvPr>
            <p:ph type="sldNum" sz="quarter" idx="12"/>
          </p:nvPr>
        </p:nvSpPr>
        <p:spPr/>
        <p:txBody>
          <a:bodyPr/>
          <a:lstStyle>
            <a:lvl1pPr>
              <a:defRPr/>
            </a:lvl1pPr>
          </a:lstStyle>
          <a:p>
            <a:pPr>
              <a:defRPr/>
            </a:pPr>
            <a:fld id="{B8F7ED08-379B-4176-B30B-9E37FB1147E0}" type="slidenum">
              <a:rPr lang="en-US"/>
              <a:pPr>
                <a:defRPr/>
              </a:pPr>
              <a:t>‹#›</a:t>
            </a:fld>
            <a:endParaRPr lang="en-US"/>
          </a:p>
        </p:txBody>
      </p:sp>
    </p:spTree>
    <p:extLst>
      <p:ext uri="{BB962C8B-B14F-4D97-AF65-F5344CB8AC3E}">
        <p14:creationId xmlns:p14="http://schemas.microsoft.com/office/powerpoint/2010/main" val="149264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419634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D513-4480-4E67-869E-6ED70DC71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2A026-3EC0-4EEB-A048-F4C1369C8A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6C2FA-42A4-4231-9E35-AE9F0365E9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58645-D49A-4F44-B93F-A03BDF71F5ED}"/>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6" name="Footer Placeholder 5">
            <a:extLst>
              <a:ext uri="{FF2B5EF4-FFF2-40B4-BE49-F238E27FC236}">
                <a16:creationId xmlns:a16="http://schemas.microsoft.com/office/drawing/2014/main" id="{CC1FC247-879D-4FC6-8B5E-C54BB5AB5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C5CE7-18CB-4922-8978-4C3F3EB8431B}"/>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2856201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1247364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923920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650442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917610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2776358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2808908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1689664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3465383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2810878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7EA7F6-5098-4B5E-AF67-A40330AF5E62}"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DC7E8-61B1-44D8-AF79-56D06D6FE20C}" type="slidenum">
              <a:rPr lang="en-US" smtClean="0"/>
              <a:t>‹#›</a:t>
            </a:fld>
            <a:endParaRPr lang="en-US" dirty="0"/>
          </a:p>
        </p:txBody>
      </p:sp>
    </p:spTree>
    <p:extLst>
      <p:ext uri="{BB962C8B-B14F-4D97-AF65-F5344CB8AC3E}">
        <p14:creationId xmlns:p14="http://schemas.microsoft.com/office/powerpoint/2010/main" val="269154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F315B-FC34-4233-A092-31974F894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AC9AB2-0A75-4EC8-AFA9-ECB14049B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6E32CC-D43A-4568-A4F7-CFE9500098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500F2C-3179-44D6-ACB3-6F26476A6E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3CF0DF-D3B8-498E-956D-D8423BEFE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DB6400-1724-43B8-9E43-721288ED62E5}"/>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8" name="Footer Placeholder 7">
            <a:extLst>
              <a:ext uri="{FF2B5EF4-FFF2-40B4-BE49-F238E27FC236}">
                <a16:creationId xmlns:a16="http://schemas.microsoft.com/office/drawing/2014/main" id="{4167CA89-67A1-4AE3-BA63-A97E4405D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CE1A4C-9F6C-4A5E-BD6C-E565CABC866C}"/>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10840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5589-076A-4BE0-B64D-515A1680A1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DBDA23-3FBC-45BC-8265-ACD0B2BFF6E2}"/>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4" name="Footer Placeholder 3">
            <a:extLst>
              <a:ext uri="{FF2B5EF4-FFF2-40B4-BE49-F238E27FC236}">
                <a16:creationId xmlns:a16="http://schemas.microsoft.com/office/drawing/2014/main" id="{37D22923-CD7B-48AA-A372-CEE55A7B6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74F683-7593-4FC0-8807-967D9A8BA6EE}"/>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293186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D553F-C054-4F77-95CC-994A4063E051}"/>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3" name="Footer Placeholder 2">
            <a:extLst>
              <a:ext uri="{FF2B5EF4-FFF2-40B4-BE49-F238E27FC236}">
                <a16:creationId xmlns:a16="http://schemas.microsoft.com/office/drawing/2014/main" id="{E89B07D5-D78E-4BBB-B600-8B9F3941C8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8184CF-CD89-4011-BADE-16AD2C99440B}"/>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151970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38F3-D025-44CF-98DE-87E4D265B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4FC4B-6F7B-40AA-BD5B-1AC46EAA9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C46132-DCF1-48A5-9CAD-2FFC4A2D2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59B89F-0732-4432-B32F-0E7968EAC187}"/>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6" name="Footer Placeholder 5">
            <a:extLst>
              <a:ext uri="{FF2B5EF4-FFF2-40B4-BE49-F238E27FC236}">
                <a16:creationId xmlns:a16="http://schemas.microsoft.com/office/drawing/2014/main" id="{CECAACFA-466A-4C17-94CA-B7F76000E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0B070-F4C5-4634-AA24-CDA9CC2EE7DB}"/>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377932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13D8-42ED-4F2B-9509-B4EDF28848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26C24C-0790-4C7A-BBEB-AAFA107A9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667042-C227-48D5-8D2F-2AE7CBC6E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307158-3D2A-4461-A751-FBDA188FAF29}"/>
              </a:ext>
            </a:extLst>
          </p:cNvPr>
          <p:cNvSpPr>
            <a:spLocks noGrp="1"/>
          </p:cNvSpPr>
          <p:nvPr>
            <p:ph type="dt" sz="half" idx="10"/>
          </p:nvPr>
        </p:nvSpPr>
        <p:spPr/>
        <p:txBody>
          <a:bodyPr/>
          <a:lstStyle/>
          <a:p>
            <a:fld id="{0BEF0A6A-5ED0-4B2B-8835-83E98CBA6E36}" type="datetimeFigureOut">
              <a:rPr lang="en-US" smtClean="0"/>
              <a:t>12/3/2019</a:t>
            </a:fld>
            <a:endParaRPr lang="en-US"/>
          </a:p>
        </p:txBody>
      </p:sp>
      <p:sp>
        <p:nvSpPr>
          <p:cNvPr id="6" name="Footer Placeholder 5">
            <a:extLst>
              <a:ext uri="{FF2B5EF4-FFF2-40B4-BE49-F238E27FC236}">
                <a16:creationId xmlns:a16="http://schemas.microsoft.com/office/drawing/2014/main" id="{2F5F9F3C-94E3-44FF-B244-92B4B2373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07AB9-25A8-4150-A4CF-2F551C5F4207}"/>
              </a:ext>
            </a:extLst>
          </p:cNvPr>
          <p:cNvSpPr>
            <a:spLocks noGrp="1"/>
          </p:cNvSpPr>
          <p:nvPr>
            <p:ph type="sldNum" sz="quarter" idx="12"/>
          </p:nvPr>
        </p:nvSpPr>
        <p:spPr/>
        <p:txBody>
          <a:bodyPr/>
          <a:lstStyle/>
          <a:p>
            <a:fld id="{1B041B08-8056-4046-B6DE-C55A4E65E43D}" type="slidenum">
              <a:rPr lang="en-US" smtClean="0"/>
              <a:t>‹#›</a:t>
            </a:fld>
            <a:endParaRPr lang="en-US"/>
          </a:p>
        </p:txBody>
      </p:sp>
    </p:spTree>
    <p:extLst>
      <p:ext uri="{BB962C8B-B14F-4D97-AF65-F5344CB8AC3E}">
        <p14:creationId xmlns:p14="http://schemas.microsoft.com/office/powerpoint/2010/main" val="391911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333F4-1588-4002-B144-F1F20BEDF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03419E-FA91-4418-BBB2-5CC4EA1ED9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9914C-FD04-4646-BB08-7CAE7EEDA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F0A6A-5ED0-4B2B-8835-83E98CBA6E36}" type="datetimeFigureOut">
              <a:rPr lang="en-US" smtClean="0"/>
              <a:t>12/3/2019</a:t>
            </a:fld>
            <a:endParaRPr lang="en-US"/>
          </a:p>
        </p:txBody>
      </p:sp>
      <p:sp>
        <p:nvSpPr>
          <p:cNvPr id="5" name="Footer Placeholder 4">
            <a:extLst>
              <a:ext uri="{FF2B5EF4-FFF2-40B4-BE49-F238E27FC236}">
                <a16:creationId xmlns:a16="http://schemas.microsoft.com/office/drawing/2014/main" id="{BF042363-F1E1-4948-A92B-0934AB8D5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11E196-EAF6-4005-AEF8-E28A30881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41B08-8056-4046-B6DE-C55A4E65E43D}" type="slidenum">
              <a:rPr lang="en-US" smtClean="0"/>
              <a:t>‹#›</a:t>
            </a:fld>
            <a:endParaRPr lang="en-US"/>
          </a:p>
        </p:txBody>
      </p:sp>
    </p:spTree>
    <p:extLst>
      <p:ext uri="{BB962C8B-B14F-4D97-AF65-F5344CB8AC3E}">
        <p14:creationId xmlns:p14="http://schemas.microsoft.com/office/powerpoint/2010/main" val="8339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EDB8682-1E2A-4D4D-9914-DC7B7764D552}"/>
              </a:ext>
            </a:extLst>
          </p:cNvPr>
          <p:cNvGrpSpPr>
            <a:grpSpLocks/>
          </p:cNvGrpSpPr>
          <p:nvPr/>
        </p:nvGrpSpPr>
        <p:grpSpPr bwMode="auto">
          <a:xfrm>
            <a:off x="0" y="0"/>
            <a:ext cx="9656763" cy="1981200"/>
            <a:chOff x="0" y="0"/>
            <a:chExt cx="4562" cy="1248"/>
          </a:xfrm>
        </p:grpSpPr>
        <p:sp>
          <p:nvSpPr>
            <p:cNvPr id="38915" name="Freeform 3">
              <a:extLst>
                <a:ext uri="{FF2B5EF4-FFF2-40B4-BE49-F238E27FC236}">
                  <a16:creationId xmlns:a16="http://schemas.microsoft.com/office/drawing/2014/main" id="{15B27891-6956-4FDF-B313-022633EFC6DB}"/>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a:defRPr/>
              </a:pPr>
              <a:endParaRPr lang="en-US"/>
            </a:p>
          </p:txBody>
        </p:sp>
        <p:sp>
          <p:nvSpPr>
            <p:cNvPr id="1033" name="Freeform 4">
              <a:extLst>
                <a:ext uri="{FF2B5EF4-FFF2-40B4-BE49-F238E27FC236}">
                  <a16:creationId xmlns:a16="http://schemas.microsoft.com/office/drawing/2014/main" id="{A7F6F116-EC1A-47B9-96FB-4EDCE571470D}"/>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38917" name="Rectangle 5">
            <a:extLst>
              <a:ext uri="{FF2B5EF4-FFF2-40B4-BE49-F238E27FC236}">
                <a16:creationId xmlns:a16="http://schemas.microsoft.com/office/drawing/2014/main" id="{28F36D52-1BB6-483D-A329-5404BD0204BE}"/>
              </a:ext>
            </a:extLst>
          </p:cNvPr>
          <p:cNvSpPr>
            <a:spLocks noGrp="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8" name="Rectangle 6">
            <a:extLst>
              <a:ext uri="{FF2B5EF4-FFF2-40B4-BE49-F238E27FC236}">
                <a16:creationId xmlns:a16="http://schemas.microsoft.com/office/drawing/2014/main" id="{DBF21710-5A57-457F-AE1E-B794E1D35ACC}"/>
              </a:ext>
            </a:extLst>
          </p:cNvPr>
          <p:cNvSpPr>
            <a:spLocks noGrp="1" noChangeArrowheads="1"/>
          </p:cNvSpPr>
          <p:nvPr>
            <p:ph type="body" idx="1"/>
          </p:nvPr>
        </p:nvSpPr>
        <p:spPr bwMode="auto">
          <a:xfrm>
            <a:off x="609600" y="1600200"/>
            <a:ext cx="109728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9" name="Rectangle 7">
            <a:extLst>
              <a:ext uri="{FF2B5EF4-FFF2-40B4-BE49-F238E27FC236}">
                <a16:creationId xmlns:a16="http://schemas.microsoft.com/office/drawing/2014/main" id="{9B199ED7-77AC-4ED1-B547-7407AE4A8E36}"/>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38920" name="Rectangle 8">
            <a:extLst>
              <a:ext uri="{FF2B5EF4-FFF2-40B4-BE49-F238E27FC236}">
                <a16:creationId xmlns:a16="http://schemas.microsoft.com/office/drawing/2014/main" id="{C1D92AA6-5DDC-4B99-9A69-09908B9E90C7}"/>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38921" name="Rectangle 9">
            <a:extLst>
              <a:ext uri="{FF2B5EF4-FFF2-40B4-BE49-F238E27FC236}">
                <a16:creationId xmlns:a16="http://schemas.microsoft.com/office/drawing/2014/main" id="{9022B256-9364-4596-856F-7AEC08800989}"/>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pPr>
              <a:defRPr/>
            </a:pPr>
            <a:fld id="{C99DD1EC-E0F2-4088-B0F2-6FC3645B6DF1}" type="slidenum">
              <a:rPr lang="en-US" altLang="en-US"/>
              <a:pPr>
                <a:defRPr/>
              </a:pPr>
              <a:t>‹#›</a:t>
            </a:fld>
            <a:endParaRPr lang="en-US" altLang="en-US"/>
          </a:p>
        </p:txBody>
      </p:sp>
    </p:spTree>
    <p:extLst>
      <p:ext uri="{BB962C8B-B14F-4D97-AF65-F5344CB8AC3E}">
        <p14:creationId xmlns:p14="http://schemas.microsoft.com/office/powerpoint/2010/main" val="34504557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9B2A907-1B7D-4C12-B306-4E0682F1519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ECA923D6-B065-41FB-884C-FB2EB5CB381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5D3D58-DADE-4E02-AC99-B22AE9C94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D11820E-0CA8-4704-BADA-16A1812EA5E3}" type="datetimeFigureOut">
              <a:rPr lang="en-US"/>
              <a:pPr>
                <a:defRPr/>
              </a:pPr>
              <a:t>12/3/2019</a:t>
            </a:fld>
            <a:endParaRPr lang="en-US"/>
          </a:p>
        </p:txBody>
      </p:sp>
      <p:sp>
        <p:nvSpPr>
          <p:cNvPr id="5" name="Footer Placeholder 4">
            <a:extLst>
              <a:ext uri="{FF2B5EF4-FFF2-40B4-BE49-F238E27FC236}">
                <a16:creationId xmlns:a16="http://schemas.microsoft.com/office/drawing/2014/main" id="{408E5F41-8E85-4471-85FB-C7F059D00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8358A30-8F8E-401E-8856-496B237362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D2F542E-4060-4441-8E71-CBED59726F95}" type="slidenum">
              <a:rPr lang="en-US"/>
              <a:pPr>
                <a:defRPr/>
              </a:pPr>
              <a:t>‹#›</a:t>
            </a:fld>
            <a:endParaRPr lang="en-US"/>
          </a:p>
        </p:txBody>
      </p:sp>
    </p:spTree>
    <p:extLst>
      <p:ext uri="{BB962C8B-B14F-4D97-AF65-F5344CB8AC3E}">
        <p14:creationId xmlns:p14="http://schemas.microsoft.com/office/powerpoint/2010/main" val="1916699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EA7F6-5098-4B5E-AF67-A40330AF5E62}" type="datetimeFigureOut">
              <a:rPr lang="en-US" smtClean="0"/>
              <a:t>12/3/2019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DC7E8-61B1-44D8-AF79-56D06D6FE20C}" type="slidenum">
              <a:rPr lang="en-US" smtClean="0"/>
              <a:t>‹#›</a:t>
            </a:fld>
            <a:endParaRPr lang="en-US" dirty="0"/>
          </a:p>
        </p:txBody>
      </p:sp>
    </p:spTree>
    <p:extLst>
      <p:ext uri="{BB962C8B-B14F-4D97-AF65-F5344CB8AC3E}">
        <p14:creationId xmlns:p14="http://schemas.microsoft.com/office/powerpoint/2010/main" val="971287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HH-eC4LgZT4"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0/00/Little_Rock_Nine_Escorting.jpg" TargetMode="External"/><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upload.wikimedia.org/wikipedia/commons/4/4c/Little_Rock_Nine_thedance.jpg" TargetMode="External"/><Relationship Id="rId2" Type="http://schemas.openxmlformats.org/officeDocument/2006/relationships/hyperlink" Target="https://youtu.be/YaBnpdIfp2M" TargetMode="Externa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34966" y="450960"/>
            <a:ext cx="9291145" cy="5681826"/>
          </a:xfrm>
        </p:spPr>
        <p:txBody>
          <a:bodyPr>
            <a:normAutofit/>
          </a:bodyPr>
          <a:lstStyle/>
          <a:p>
            <a:r>
              <a:rPr lang="en-US" altLang="en-US" sz="4000" b="1" dirty="0"/>
              <a:t>Look at your notes on Civil Rights on page 55 –chunk your notes into three </a:t>
            </a:r>
            <a:r>
              <a:rPr lang="en-US" altLang="en-US" sz="4000" b="1" dirty="0" err="1"/>
              <a:t>catagories</a:t>
            </a:r>
            <a:r>
              <a:rPr lang="en-US" altLang="en-US" sz="4000" b="1" dirty="0"/>
              <a:t> and create a question.</a:t>
            </a:r>
          </a:p>
          <a:p>
            <a:endParaRPr lang="en-US" altLang="en-US" sz="4000" b="1" dirty="0"/>
          </a:p>
          <a:p>
            <a:endParaRPr lang="en-US" altLang="en-US" sz="3200" b="1" dirty="0"/>
          </a:p>
        </p:txBody>
      </p:sp>
    </p:spTree>
    <p:extLst>
      <p:ext uri="{BB962C8B-B14F-4D97-AF65-F5344CB8AC3E}">
        <p14:creationId xmlns:p14="http://schemas.microsoft.com/office/powerpoint/2010/main" val="224000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http://media.npr.org/programs/day/features/2007/aug/eckford_lg.jpg">
            <a:extLst>
              <a:ext uri="{FF2B5EF4-FFF2-40B4-BE49-F238E27FC236}">
                <a16:creationId xmlns:a16="http://schemas.microsoft.com/office/drawing/2014/main" id="{533001BB-7A98-4F27-A4B5-A766CE922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33400"/>
            <a:ext cx="614362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B10FD170-233E-487F-A9FA-8F100E44C1B8}"/>
              </a:ext>
            </a:extLst>
          </p:cNvPr>
          <p:cNvSpPr>
            <a:spLocks noGrp="1" noChangeArrowheads="1"/>
          </p:cNvSpPr>
          <p:nvPr>
            <p:ph type="body" sz="half" idx="4294967295"/>
          </p:nvPr>
        </p:nvSpPr>
        <p:spPr>
          <a:xfrm>
            <a:off x="1981200" y="1295400"/>
            <a:ext cx="8077200" cy="1600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800">
                <a:effectLst/>
              </a:rPr>
              <a:t>Reporter Alex Wilson is attacked by the mob.</a:t>
            </a:r>
          </a:p>
        </p:txBody>
      </p:sp>
      <p:pic>
        <p:nvPicPr>
          <p:cNvPr id="64515" name="Picture 7" descr="http://www.vanityfair.com/images/politics/2007/09/poar03a_littlerock0709.jpg">
            <a:hlinkClick r:id="rId2"/>
            <a:extLst>
              <a:ext uri="{FF2B5EF4-FFF2-40B4-BE49-F238E27FC236}">
                <a16:creationId xmlns:a16="http://schemas.microsoft.com/office/drawing/2014/main" id="{387A1194-8B1A-408C-B316-C78E595D89B0}"/>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3429000" y="2057400"/>
            <a:ext cx="4591050" cy="4000500"/>
          </a:xfrm>
        </p:spPr>
      </p:pic>
      <p:sp>
        <p:nvSpPr>
          <p:cNvPr id="49158" name="Rectangle 6">
            <a:extLst>
              <a:ext uri="{FF2B5EF4-FFF2-40B4-BE49-F238E27FC236}">
                <a16:creationId xmlns:a16="http://schemas.microsoft.com/office/drawing/2014/main" id="{A07045D7-2315-4766-99B1-D09EFFE08813}"/>
              </a:ext>
            </a:extLst>
          </p:cNvPr>
          <p:cNvSpPr>
            <a:spLocks noChangeArrowheads="1"/>
          </p:cNvSpPr>
          <p:nvPr/>
        </p:nvSpPr>
        <p:spPr bwMode="auto">
          <a:xfrm>
            <a:off x="2362200" y="304800"/>
            <a:ext cx="7239000" cy="641350"/>
          </a:xfrm>
          <a:prstGeom prst="rect">
            <a:avLst/>
          </a:prstGeom>
          <a:noFill/>
          <a:ln>
            <a:noFill/>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CC"/>
                </a:solidFill>
                <a:effectLst>
                  <a:outerShdw blurRad="38100" dist="38100" dir="2700000" algn="tl">
                    <a:srgbClr val="000000"/>
                  </a:outerShdw>
                </a:effectLst>
                <a:uLnTx/>
                <a:uFillTx/>
                <a:latin typeface="Times New Roman" panose="02020603050405020304" pitchFamily="18" charset="0"/>
                <a:ea typeface="+mn-ea"/>
                <a:cs typeface="+mn-cs"/>
              </a:rPr>
              <a:t>The First Day of School</a:t>
            </a:r>
          </a:p>
        </p:txBody>
      </p:sp>
    </p:spTree>
  </p:cSld>
  <p:clrMapOvr>
    <a:masterClrMapping/>
  </p:clrMapOvr>
  <p:transition spd="slow">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FECF014-DC06-4FCD-A5D8-0AB280BF57BA}"/>
              </a:ext>
            </a:extLst>
          </p:cNvPr>
          <p:cNvSpPr>
            <a:spLocks noGrp="1" noChangeArrowheads="1"/>
          </p:cNvSpPr>
          <p:nvPr>
            <p:ph type="title"/>
          </p:nvPr>
        </p:nvSpPr>
        <p:spPr/>
        <p:txBody>
          <a:bodyPr/>
          <a:lstStyle/>
          <a:p>
            <a:pPr algn="l" eaLnBrk="1" hangingPunct="1">
              <a:defRPr/>
            </a:pPr>
            <a:r>
              <a:rPr lang="en-US" altLang="en-US"/>
              <a:t>Result</a:t>
            </a:r>
          </a:p>
        </p:txBody>
      </p:sp>
      <p:sp>
        <p:nvSpPr>
          <p:cNvPr id="30723" name="Rectangle 3">
            <a:extLst>
              <a:ext uri="{FF2B5EF4-FFF2-40B4-BE49-F238E27FC236}">
                <a16:creationId xmlns:a16="http://schemas.microsoft.com/office/drawing/2014/main" id="{53EC489C-9205-4802-BC59-AFA75E07CA49}"/>
              </a:ext>
            </a:extLst>
          </p:cNvPr>
          <p:cNvSpPr>
            <a:spLocks noGrp="1" noChangeArrowheads="1"/>
          </p:cNvSpPr>
          <p:nvPr>
            <p:ph type="body" sz="half" idx="1"/>
          </p:nvPr>
        </p:nvSpPr>
        <p:spPr>
          <a:xfrm>
            <a:off x="4572000" y="914400"/>
            <a:ext cx="6629400" cy="5410200"/>
          </a:xfrm>
        </p:spPr>
        <p:txBody>
          <a:bodyPr/>
          <a:lstStyle/>
          <a:p>
            <a:pPr eaLnBrk="1" hangingPunct="1">
              <a:lnSpc>
                <a:spcPct val="90000"/>
              </a:lnSpc>
              <a:defRPr/>
            </a:pPr>
            <a:r>
              <a:rPr lang="en-US" altLang="en-US" dirty="0">
                <a:latin typeface="Times New Roman" panose="02020603050405020304" pitchFamily="18" charset="0"/>
                <a:cs typeface="Times New Roman" panose="02020603050405020304" pitchFamily="18" charset="0"/>
              </a:rPr>
              <a:t>A Judge granted NAACP lawyers Thurgood Marshall &amp; Wiley </a:t>
            </a:r>
            <a:r>
              <a:rPr lang="en-US" altLang="en-US" dirty="0" err="1">
                <a:latin typeface="Times New Roman" panose="02020603050405020304" pitchFamily="18" charset="0"/>
                <a:cs typeface="Times New Roman" panose="02020603050405020304" pitchFamily="18" charset="0"/>
              </a:rPr>
              <a:t>Branton</a:t>
            </a:r>
            <a:r>
              <a:rPr lang="en-US" altLang="en-US" dirty="0">
                <a:latin typeface="Times New Roman" panose="02020603050405020304" pitchFamily="18" charset="0"/>
                <a:cs typeface="Times New Roman" panose="02020603050405020304" pitchFamily="18" charset="0"/>
              </a:rPr>
              <a:t> an injunction that </a:t>
            </a:r>
            <a:r>
              <a:rPr lang="en-US" altLang="en-US" b="1" dirty="0">
                <a:solidFill>
                  <a:srgbClr val="000000"/>
                </a:solidFill>
                <a:effectLst/>
                <a:latin typeface="Times New Roman" panose="02020603050405020304" pitchFamily="18" charset="0"/>
                <a:cs typeface="Times New Roman" panose="02020603050405020304" pitchFamily="18" charset="0"/>
              </a:rPr>
              <a:t>prevented the Governor from using the National Guard to deny the nine black students admittance to Central High.</a:t>
            </a:r>
            <a:r>
              <a:rPr lang="en-US" altLang="en-US" dirty="0">
                <a:solidFill>
                  <a:srgbClr val="000000"/>
                </a:solidFill>
                <a:effectLst/>
                <a:latin typeface="Times New Roman" panose="02020603050405020304" pitchFamily="18" charset="0"/>
                <a:cs typeface="Times New Roman" panose="02020603050405020304" pitchFamily="18" charset="0"/>
              </a:rPr>
              <a:t> </a:t>
            </a:r>
          </a:p>
          <a:p>
            <a:pPr eaLnBrk="1" hangingPunct="1">
              <a:lnSpc>
                <a:spcPct val="90000"/>
              </a:lnSpc>
              <a:defRPr/>
            </a:pPr>
            <a:r>
              <a:rPr lang="en-US" altLang="en-US" dirty="0">
                <a:latin typeface="Times New Roman" panose="02020603050405020304" pitchFamily="18" charset="0"/>
                <a:cs typeface="Times New Roman" panose="02020603050405020304" pitchFamily="18" charset="0"/>
              </a:rPr>
              <a:t>Governor </a:t>
            </a:r>
            <a:r>
              <a:rPr lang="en-US" altLang="en-US" dirty="0" err="1">
                <a:latin typeface="Times New Roman" panose="02020603050405020304" pitchFamily="18" charset="0"/>
                <a:cs typeface="Times New Roman" panose="02020603050405020304" pitchFamily="18" charset="0"/>
              </a:rPr>
              <a:t>Faubus</a:t>
            </a:r>
            <a:r>
              <a:rPr lang="en-US" altLang="en-US" dirty="0">
                <a:latin typeface="Times New Roman" panose="02020603050405020304" pitchFamily="18" charset="0"/>
                <a:cs typeface="Times New Roman" panose="02020603050405020304" pitchFamily="18" charset="0"/>
              </a:rPr>
              <a:t> announced that he would comply with the court order but suggested that the nine stay away for their own safety. </a:t>
            </a:r>
          </a:p>
        </p:txBody>
      </p:sp>
      <p:pic>
        <p:nvPicPr>
          <p:cNvPr id="65540" name="Picture 9" descr="9999008087-m">
            <a:extLst>
              <a:ext uri="{FF2B5EF4-FFF2-40B4-BE49-F238E27FC236}">
                <a16:creationId xmlns:a16="http://schemas.microsoft.com/office/drawing/2014/main" id="{E675671D-5794-4456-B848-06F731DE4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3505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E979B63-44E9-44E1-84F1-A3C45E250A4D}"/>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Lst>
        </p:spPr>
        <p:txBody>
          <a:bodyPr/>
          <a:lstStyle/>
          <a:p>
            <a:r>
              <a:rPr lang="en-US" altLang="en-US" b="1">
                <a:effectLst/>
              </a:rPr>
              <a:t>September 23, 1957</a:t>
            </a:r>
          </a:p>
        </p:txBody>
      </p:sp>
      <p:pic>
        <p:nvPicPr>
          <p:cNvPr id="66563" name="Picture 4" descr="aa_eisenhower_littlerock_1_e">
            <a:extLst>
              <a:ext uri="{FF2B5EF4-FFF2-40B4-BE49-F238E27FC236}">
                <a16:creationId xmlns:a16="http://schemas.microsoft.com/office/drawing/2014/main" id="{CBBD09D6-54CB-489C-A189-3D1DE10340B9}"/>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914400" y="1524000"/>
            <a:ext cx="5384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Rectangle 5">
            <a:extLst>
              <a:ext uri="{FF2B5EF4-FFF2-40B4-BE49-F238E27FC236}">
                <a16:creationId xmlns:a16="http://schemas.microsoft.com/office/drawing/2014/main" id="{93D269FF-7CBB-4215-A49A-C11FD9EDAC9A}"/>
              </a:ext>
            </a:extLst>
          </p:cNvPr>
          <p:cNvSpPr>
            <a:spLocks noGrp="1" noChangeArrowheads="1"/>
          </p:cNvSpPr>
          <p:nvPr>
            <p:ph type="body" sz="half" idx="4294967295"/>
          </p:nvPr>
        </p:nvSpPr>
        <p:spPr>
          <a:xfrm>
            <a:off x="6629400" y="1600200"/>
            <a:ext cx="35052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en-US" altLang="en-US">
                <a:effectLst/>
              </a:rPr>
              <a:t>As a crowd of 1,000 mills around in front of the school, the nine black students go inside through a side door.</a:t>
            </a:r>
          </a:p>
          <a:p>
            <a:endParaRPr lang="en-US" altLang="en-US" sz="280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A0B88BA-CE0F-4A85-8964-DDFA7C8E56E0}"/>
              </a:ext>
            </a:extLst>
          </p:cNvPr>
          <p:cNvSpPr>
            <a:spLocks noGrp="1" noChangeArrowheads="1"/>
          </p:cNvSpPr>
          <p:nvPr>
            <p:ph type="title"/>
          </p:nvPr>
        </p:nvSpPr>
        <p:spPr>
          <a:xfrm>
            <a:off x="1981200" y="274638"/>
            <a:ext cx="8229600" cy="563562"/>
          </a:xfrm>
          <a:noFill/>
          <a:extLst>
            <a:ext uri="{909E8E84-426E-40DD-AFC4-6F175D3DCCD1}">
              <a14:hiddenFill xmlns:a14="http://schemas.microsoft.com/office/drawing/2010/main">
                <a:solidFill>
                  <a:schemeClr val="accent1"/>
                </a:solidFill>
              </a14:hiddenFill>
            </a:ext>
          </a:extLst>
        </p:spPr>
        <p:txBody>
          <a:bodyPr/>
          <a:lstStyle/>
          <a:p>
            <a:r>
              <a:rPr lang="en-US" altLang="en-US" sz="4000" b="1">
                <a:effectLst/>
              </a:rPr>
              <a:t>September 23, 1957</a:t>
            </a:r>
            <a:r>
              <a:rPr lang="en-US" altLang="en-US" sz="4000">
                <a:effectLst/>
              </a:rPr>
              <a:t> </a:t>
            </a:r>
          </a:p>
        </p:txBody>
      </p:sp>
      <p:sp>
        <p:nvSpPr>
          <p:cNvPr id="67587" name="Rectangle 3">
            <a:extLst>
              <a:ext uri="{FF2B5EF4-FFF2-40B4-BE49-F238E27FC236}">
                <a16:creationId xmlns:a16="http://schemas.microsoft.com/office/drawing/2014/main" id="{084FDF56-2A29-4A65-8622-D6506D77C340}"/>
              </a:ext>
            </a:extLst>
          </p:cNvPr>
          <p:cNvSpPr>
            <a:spLocks noGrp="1" noChangeArrowheads="1"/>
          </p:cNvSpPr>
          <p:nvPr>
            <p:ph type="body" idx="1"/>
          </p:nvPr>
        </p:nvSpPr>
        <p:spPr>
          <a:xfrm>
            <a:off x="1295400" y="990600"/>
            <a:ext cx="8763000" cy="1676400"/>
          </a:xfrm>
          <a:noFill/>
          <a:extLst>
            <a:ext uri="{909E8E84-426E-40DD-AFC4-6F175D3DCCD1}">
              <a14:hiddenFill xmlns:a14="http://schemas.microsoft.com/office/drawing/2010/main">
                <a:solidFill>
                  <a:schemeClr val="accent1"/>
                </a:solidFill>
              </a14:hiddenFill>
            </a:ext>
          </a:extLst>
        </p:spPr>
        <p:txBody>
          <a:bodyPr/>
          <a:lstStyle/>
          <a:p>
            <a:pPr>
              <a:lnSpc>
                <a:spcPct val="90000"/>
              </a:lnSpc>
            </a:pPr>
            <a:r>
              <a:rPr lang="en-US" altLang="en-US" sz="2800">
                <a:effectLst/>
              </a:rPr>
              <a:t>When the mob learns the students are inside, it becomes unruly and the police fear they will be unable to maintain control. The black students are taken out of the school through a side door. </a:t>
            </a:r>
          </a:p>
        </p:txBody>
      </p:sp>
      <p:pic>
        <p:nvPicPr>
          <p:cNvPr id="67588" name="Picture 4" descr="i_mob">
            <a:extLst>
              <a:ext uri="{FF2B5EF4-FFF2-40B4-BE49-F238E27FC236}">
                <a16:creationId xmlns:a16="http://schemas.microsoft.com/office/drawing/2014/main" id="{252CA957-046C-439E-8A9E-3AC59E4F2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37338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Image:Little Rock Nine Escorting.jpg">
            <a:hlinkClick r:id="rId3"/>
            <a:extLst>
              <a:ext uri="{FF2B5EF4-FFF2-40B4-BE49-F238E27FC236}">
                <a16:creationId xmlns:a16="http://schemas.microsoft.com/office/drawing/2014/main" id="{CDCC3373-41DA-4238-BBB6-D6058D7A0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06725"/>
            <a:ext cx="4038600"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553CA50-7A67-4144-961F-D529525B9D98}"/>
              </a:ext>
            </a:extLst>
          </p:cNvPr>
          <p:cNvSpPr>
            <a:spLocks noGrp="1" noChangeArrowheads="1"/>
          </p:cNvSpPr>
          <p:nvPr>
            <p:ph type="title"/>
          </p:nvPr>
        </p:nvSpPr>
        <p:spPr>
          <a:xfrm>
            <a:off x="1981200" y="274638"/>
            <a:ext cx="8229600" cy="639762"/>
          </a:xfrm>
          <a:noFill/>
          <a:extLst>
            <a:ext uri="{909E8E84-426E-40DD-AFC4-6F175D3DCCD1}">
              <a14:hiddenFill xmlns:a14="http://schemas.microsoft.com/office/drawing/2010/main">
                <a:solidFill>
                  <a:schemeClr val="accent1"/>
                </a:solidFill>
              </a14:hiddenFill>
            </a:ext>
          </a:extLst>
        </p:spPr>
        <p:txBody>
          <a:bodyPr/>
          <a:lstStyle/>
          <a:p>
            <a:r>
              <a:rPr lang="en-US" altLang="en-US" sz="4000" b="1">
                <a:effectLst/>
              </a:rPr>
              <a:t>September 24, 1957</a:t>
            </a:r>
            <a:r>
              <a:rPr lang="en-US" altLang="en-US" sz="4000">
                <a:effectLst/>
              </a:rPr>
              <a:t> </a:t>
            </a:r>
          </a:p>
        </p:txBody>
      </p:sp>
      <p:sp>
        <p:nvSpPr>
          <p:cNvPr id="68611" name="Rectangle 3">
            <a:extLst>
              <a:ext uri="{FF2B5EF4-FFF2-40B4-BE49-F238E27FC236}">
                <a16:creationId xmlns:a16="http://schemas.microsoft.com/office/drawing/2014/main" id="{157C7434-0801-4164-8B7D-0D4518FD224F}"/>
              </a:ext>
            </a:extLst>
          </p:cNvPr>
          <p:cNvSpPr>
            <a:spLocks noGrp="1" noChangeArrowheads="1"/>
          </p:cNvSpPr>
          <p:nvPr>
            <p:ph type="body" sz="half" idx="1"/>
          </p:nvPr>
        </p:nvSpPr>
        <p:spPr>
          <a:xfrm>
            <a:off x="990600" y="914400"/>
            <a:ext cx="9220200" cy="2185988"/>
          </a:xfrm>
          <a:noFill/>
          <a:extLst>
            <a:ext uri="{909E8E84-426E-40DD-AFC4-6F175D3DCCD1}">
              <a14:hiddenFill xmlns:a14="http://schemas.microsoft.com/office/drawing/2010/main">
                <a:solidFill>
                  <a:schemeClr val="accent1"/>
                </a:solidFill>
              </a14:hiddenFill>
            </a:ext>
          </a:extLst>
        </p:spPr>
        <p:txBody>
          <a:bodyPr/>
          <a:lstStyle/>
          <a:p>
            <a:r>
              <a:rPr lang="en-US" altLang="en-US" sz="2800">
                <a:effectLst/>
              </a:rPr>
              <a:t> President Eisenhower announces he is sending 1,000 members of the 101st Airborne Division to Little Rock. He federalizes the 10,000-man Arkansas National Guard. </a:t>
            </a:r>
          </a:p>
        </p:txBody>
      </p:sp>
      <p:sp>
        <p:nvSpPr>
          <p:cNvPr id="68612" name="Rectangle 4">
            <a:extLst>
              <a:ext uri="{FF2B5EF4-FFF2-40B4-BE49-F238E27FC236}">
                <a16:creationId xmlns:a16="http://schemas.microsoft.com/office/drawing/2014/main" id="{59BC6D31-FDD7-400F-8F52-8D011D11793C}"/>
              </a:ext>
            </a:extLst>
          </p:cNvPr>
          <p:cNvSpPr>
            <a:spLocks noGrp="1" noChangeArrowheads="1"/>
          </p:cNvSpPr>
          <p:nvPr>
            <p:ph sz="half" idx="2"/>
          </p:nvPr>
        </p:nvSpPr>
        <p:spPr>
          <a:xfrm>
            <a:off x="1981200" y="3922713"/>
            <a:ext cx="8229600" cy="2173287"/>
          </a:xfrm>
          <a:noFill/>
          <a:extLst>
            <a:ext uri="{909E8E84-426E-40DD-AFC4-6F175D3DCCD1}">
              <a14:hiddenFill xmlns:a14="http://schemas.microsoft.com/office/drawing/2010/main">
                <a:solidFill>
                  <a:schemeClr val="accent1"/>
                </a:solidFill>
              </a14:hiddenFill>
            </a:ext>
          </a:extLst>
        </p:spPr>
        <p:txBody>
          <a:bodyPr/>
          <a:lstStyle/>
          <a:p>
            <a:endParaRPr lang="en-US" altLang="en-US" sz="2800">
              <a:effectLst/>
            </a:endParaRPr>
          </a:p>
        </p:txBody>
      </p:sp>
      <p:pic>
        <p:nvPicPr>
          <p:cNvPr id="68613" name="Picture 5" descr="AARP_photo_gallery_02">
            <a:extLst>
              <a:ext uri="{FF2B5EF4-FFF2-40B4-BE49-F238E27FC236}">
                <a16:creationId xmlns:a16="http://schemas.microsoft.com/office/drawing/2014/main" id="{5B7D34D7-3CF2-46E5-9230-DADCE92D0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43200"/>
            <a:ext cx="56388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ch_rifle">
            <a:extLst>
              <a:ext uri="{FF2B5EF4-FFF2-40B4-BE49-F238E27FC236}">
                <a16:creationId xmlns:a16="http://schemas.microsoft.com/office/drawing/2014/main" id="{A7168FC9-5AED-4253-8F6D-C33ECA840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414588"/>
            <a:ext cx="2667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ch_guardlineup">
            <a:extLst>
              <a:ext uri="{FF2B5EF4-FFF2-40B4-BE49-F238E27FC236}">
                <a16:creationId xmlns:a16="http://schemas.microsoft.com/office/drawing/2014/main" id="{7F26B237-7D65-4222-86D3-1B58CD1C6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207" b="7449"/>
          <a:stretch>
            <a:fillRect/>
          </a:stretch>
        </p:blipFill>
        <p:spPr bwMode="auto">
          <a:xfrm>
            <a:off x="7848600" y="4800600"/>
            <a:ext cx="28194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802E5AC-FCEC-48F5-ACDD-DB5916510AF2}"/>
              </a:ext>
            </a:extLst>
          </p:cNvPr>
          <p:cNvSpPr>
            <a:spLocks noGrp="1" noChangeArrowheads="1"/>
          </p:cNvSpPr>
          <p:nvPr>
            <p:ph type="title"/>
          </p:nvPr>
        </p:nvSpPr>
        <p:spPr>
          <a:xfrm>
            <a:off x="1981200" y="274638"/>
            <a:ext cx="8229600" cy="639762"/>
          </a:xfrm>
          <a:noFill/>
          <a:extLst>
            <a:ext uri="{909E8E84-426E-40DD-AFC4-6F175D3DCCD1}">
              <a14:hiddenFill xmlns:a14="http://schemas.microsoft.com/office/drawing/2010/main">
                <a:solidFill>
                  <a:schemeClr val="accent1"/>
                </a:solidFill>
              </a14:hiddenFill>
            </a:ext>
          </a:extLst>
        </p:spPr>
        <p:txBody>
          <a:bodyPr/>
          <a:lstStyle/>
          <a:p>
            <a:r>
              <a:rPr lang="en-US" altLang="en-US" sz="4000" b="1">
                <a:effectLst/>
              </a:rPr>
              <a:t>September 25, 1957</a:t>
            </a:r>
            <a:r>
              <a:rPr lang="en-US" altLang="en-US" sz="4000">
                <a:effectLst/>
              </a:rPr>
              <a:t> </a:t>
            </a:r>
          </a:p>
        </p:txBody>
      </p:sp>
      <p:sp>
        <p:nvSpPr>
          <p:cNvPr id="69635" name="Rectangle 3">
            <a:extLst>
              <a:ext uri="{FF2B5EF4-FFF2-40B4-BE49-F238E27FC236}">
                <a16:creationId xmlns:a16="http://schemas.microsoft.com/office/drawing/2014/main" id="{E429A3E5-E1C0-4CC3-BACA-D3F28A47F48A}"/>
              </a:ext>
            </a:extLst>
          </p:cNvPr>
          <p:cNvSpPr>
            <a:spLocks noGrp="1" noChangeArrowheads="1"/>
          </p:cNvSpPr>
          <p:nvPr>
            <p:ph type="body" idx="1"/>
          </p:nvPr>
        </p:nvSpPr>
        <p:spPr>
          <a:xfrm>
            <a:off x="1981200" y="990600"/>
            <a:ext cx="8229600" cy="1905000"/>
          </a:xfrm>
          <a:noFill/>
          <a:extLst>
            <a:ext uri="{909E8E84-426E-40DD-AFC4-6F175D3DCCD1}">
              <a14:hiddenFill xmlns:a14="http://schemas.microsoft.com/office/drawing/2010/main">
                <a:solidFill>
                  <a:schemeClr val="accent1"/>
                </a:solidFill>
              </a14:hiddenFill>
            </a:ext>
          </a:extLst>
        </p:spPr>
        <p:txBody>
          <a:bodyPr/>
          <a:lstStyle/>
          <a:p>
            <a:r>
              <a:rPr lang="en-US" altLang="en-US">
                <a:effectLst/>
              </a:rPr>
              <a:t>Under escort by the Army troops, the nine black students are escorted back into Central High. </a:t>
            </a:r>
          </a:p>
        </p:txBody>
      </p:sp>
      <p:pic>
        <p:nvPicPr>
          <p:cNvPr id="69636" name="Picture 4" descr="kllilroc">
            <a:extLst>
              <a:ext uri="{FF2B5EF4-FFF2-40B4-BE49-F238E27FC236}">
                <a16:creationId xmlns:a16="http://schemas.microsoft.com/office/drawing/2014/main" id="{59D36449-A1CF-456A-99FA-CF60FE057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09800"/>
            <a:ext cx="44196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little">
            <a:extLst>
              <a:ext uri="{FF2B5EF4-FFF2-40B4-BE49-F238E27FC236}">
                <a16:creationId xmlns:a16="http://schemas.microsoft.com/office/drawing/2014/main" id="{5BFE2DCA-A046-4DE4-8E32-5364A7309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640138"/>
            <a:ext cx="40386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E506A08-F772-4E19-A27E-57E13730CCE8}"/>
              </a:ext>
            </a:extLst>
          </p:cNvPr>
          <p:cNvSpPr>
            <a:spLocks noGrp="1" noChangeArrowheads="1"/>
          </p:cNvSpPr>
          <p:nvPr>
            <p:ph type="title" idx="4294967295"/>
          </p:nvPr>
        </p:nvSpPr>
        <p:spPr/>
        <p:txBody>
          <a:bodyPr/>
          <a:lstStyle/>
          <a:p>
            <a:pPr eaLnBrk="1" hangingPunct="1">
              <a:defRPr/>
            </a:pPr>
            <a:r>
              <a:rPr lang="en-CA" altLang="en-US" sz="4000"/>
              <a:t>A Tense Year</a:t>
            </a:r>
          </a:p>
        </p:txBody>
      </p:sp>
      <p:sp>
        <p:nvSpPr>
          <p:cNvPr id="72707" name="Rectangle 3">
            <a:extLst>
              <a:ext uri="{FF2B5EF4-FFF2-40B4-BE49-F238E27FC236}">
                <a16:creationId xmlns:a16="http://schemas.microsoft.com/office/drawing/2014/main" id="{88864D15-1B45-4C02-BDF0-23121FE9C446}"/>
              </a:ext>
            </a:extLst>
          </p:cNvPr>
          <p:cNvSpPr>
            <a:spLocks noGrp="1" noChangeArrowheads="1"/>
          </p:cNvSpPr>
          <p:nvPr>
            <p:ph type="body" idx="4294967295"/>
          </p:nvPr>
        </p:nvSpPr>
        <p:spPr>
          <a:xfrm>
            <a:off x="685800" y="1219200"/>
            <a:ext cx="9296400" cy="2438400"/>
          </a:xfrm>
        </p:spPr>
        <p:txBody>
          <a:bodyPr/>
          <a:lstStyle/>
          <a:p>
            <a:pPr eaLnBrk="1" hangingPunct="1">
              <a:defRPr/>
            </a:pPr>
            <a:r>
              <a:rPr lang="en-CA" altLang="en-US" sz="2800" dirty="0"/>
              <a:t>After a few weeks the patrollers left the nine students to fend for themselves.</a:t>
            </a:r>
          </a:p>
          <a:p>
            <a:pPr eaLnBrk="1" hangingPunct="1">
              <a:defRPr/>
            </a:pPr>
            <a:endParaRPr lang="en-CA" altLang="en-US" sz="2800" dirty="0"/>
          </a:p>
          <a:p>
            <a:pPr eaLnBrk="1" hangingPunct="1">
              <a:defRPr/>
            </a:pPr>
            <a:r>
              <a:rPr lang="en-CA" altLang="en-US" sz="2800" dirty="0" err="1"/>
              <a:t>Minnijean</a:t>
            </a:r>
            <a:r>
              <a:rPr lang="en-CA" altLang="en-US" sz="2800" dirty="0"/>
              <a:t> Brown said ‘’I was one of the kids 'approved' by the school officials. We were told we would have to take a lot and were warned not to fight back if anything happened. </a:t>
            </a:r>
          </a:p>
          <a:p>
            <a:pPr eaLnBrk="1" hangingPunct="1">
              <a:defRPr/>
            </a:pPr>
            <a:endParaRPr lang="en-CA" altLang="en-US" sz="1800" dirty="0"/>
          </a:p>
          <a:p>
            <a:pPr eaLnBrk="1" hangingPunct="1">
              <a:defRPr/>
            </a:pPr>
            <a:endParaRPr lang="en-CA" altLang="en-US" sz="1800" dirty="0"/>
          </a:p>
        </p:txBody>
      </p:sp>
      <p:pic>
        <p:nvPicPr>
          <p:cNvPr id="70660" name="Picture 5" descr="little_rock_nine_wide-0e8c6de51778da355b898a8bff7071b9caf31d9f-s6-c30">
            <a:extLst>
              <a:ext uri="{FF2B5EF4-FFF2-40B4-BE49-F238E27FC236}">
                <a16:creationId xmlns:a16="http://schemas.microsoft.com/office/drawing/2014/main" id="{E42CE14E-2200-45C8-9415-D57B71E43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463" y="4191000"/>
            <a:ext cx="42672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1CD01FD-8D3A-4345-9A85-C40855D391F1}"/>
              </a:ext>
            </a:extLst>
          </p:cNvPr>
          <p:cNvSpPr>
            <a:spLocks noGrp="1" noChangeArrowheads="1"/>
          </p:cNvSpPr>
          <p:nvPr>
            <p:ph type="title"/>
          </p:nvPr>
        </p:nvSpPr>
        <p:spPr>
          <a:xfrm>
            <a:off x="1524000" y="228600"/>
            <a:ext cx="6324600" cy="1143000"/>
          </a:xfrm>
          <a:noFill/>
          <a:extLst>
            <a:ext uri="{909E8E84-426E-40DD-AFC4-6F175D3DCCD1}">
              <a14:hiddenFill xmlns:a14="http://schemas.microsoft.com/office/drawing/2010/main">
                <a:solidFill>
                  <a:schemeClr val="accent1"/>
                </a:solidFill>
              </a14:hiddenFill>
            </a:ext>
          </a:extLst>
        </p:spPr>
        <p:txBody>
          <a:bodyPr/>
          <a:lstStyle/>
          <a:p>
            <a:r>
              <a:rPr lang="en-US" altLang="en-US">
                <a:effectLst/>
              </a:rPr>
              <a:t>The First Few Weeks</a:t>
            </a:r>
          </a:p>
        </p:txBody>
      </p:sp>
      <p:sp>
        <p:nvSpPr>
          <p:cNvPr id="60419" name="Rectangle 3">
            <a:extLst>
              <a:ext uri="{FF2B5EF4-FFF2-40B4-BE49-F238E27FC236}">
                <a16:creationId xmlns:a16="http://schemas.microsoft.com/office/drawing/2014/main" id="{93BAE654-60CE-41DB-941E-266702742688}"/>
              </a:ext>
            </a:extLst>
          </p:cNvPr>
          <p:cNvSpPr>
            <a:spLocks noGrp="1" noChangeArrowheads="1"/>
          </p:cNvSpPr>
          <p:nvPr>
            <p:ph type="body" idx="1"/>
          </p:nvPr>
        </p:nvSpPr>
        <p:spPr>
          <a:xfrm>
            <a:off x="381000" y="1295400"/>
            <a:ext cx="6172200" cy="4572000"/>
          </a:xfrm>
        </p:spPr>
        <p:txBody>
          <a:bodyPr/>
          <a:lstStyle/>
          <a:p>
            <a:pPr eaLnBrk="1" hangingPunct="1">
              <a:lnSpc>
                <a:spcPct val="80000"/>
              </a:lnSpc>
              <a:defRPr/>
            </a:pPr>
            <a:r>
              <a:rPr lang="en-CA" altLang="en-US" sz="2400" dirty="0">
                <a:latin typeface="Times New Roman" panose="02020603050405020304" pitchFamily="18" charset="0"/>
                <a:cs typeface="Times New Roman" panose="02020603050405020304" pitchFamily="18" charset="0"/>
              </a:rPr>
              <a:t>Even though the nine were admitted to Little Rock Central High under the protection of the U.S Army, the students were still subjected to physical and verbal abuse by many of the white students.</a:t>
            </a:r>
          </a:p>
          <a:p>
            <a:pPr eaLnBrk="1" hangingPunct="1">
              <a:lnSpc>
                <a:spcPct val="80000"/>
              </a:lnSpc>
              <a:defRPr/>
            </a:pPr>
            <a:endParaRPr lang="en-CA" altLang="en-US" sz="2400" dirty="0">
              <a:latin typeface="Times New Roman" panose="02020603050405020304" pitchFamily="18" charset="0"/>
              <a:cs typeface="Times New Roman" panose="02020603050405020304" pitchFamily="18" charset="0"/>
            </a:endParaRPr>
          </a:p>
          <a:p>
            <a:pPr eaLnBrk="1" hangingPunct="1">
              <a:lnSpc>
                <a:spcPct val="80000"/>
              </a:lnSpc>
              <a:defRPr/>
            </a:pPr>
            <a:r>
              <a:rPr lang="en-CA" altLang="en-US" sz="2400" dirty="0">
                <a:latin typeface="Times New Roman" panose="02020603050405020304" pitchFamily="18" charset="0"/>
                <a:cs typeface="Times New Roman" panose="02020603050405020304" pitchFamily="18" charset="0"/>
              </a:rPr>
              <a:t>A group of students stabbed Melba </a:t>
            </a:r>
            <a:r>
              <a:rPr lang="en-CA" altLang="en-US" sz="2400" dirty="0" err="1">
                <a:latin typeface="Times New Roman" panose="02020603050405020304" pitchFamily="18" charset="0"/>
                <a:cs typeface="Times New Roman" panose="02020603050405020304" pitchFamily="18" charset="0"/>
              </a:rPr>
              <a:t>Patillo</a:t>
            </a:r>
            <a:r>
              <a:rPr lang="en-CA" altLang="en-US" sz="2400" dirty="0">
                <a:latin typeface="Times New Roman" panose="02020603050405020304" pitchFamily="18" charset="0"/>
                <a:cs typeface="Times New Roman" panose="02020603050405020304" pitchFamily="18" charset="0"/>
              </a:rPr>
              <a:t> and sprayed acid into her eyes. If it weren’t for the 101st patroller throwing water over her eyes she would have been blind for the rest of her life. </a:t>
            </a:r>
          </a:p>
          <a:p>
            <a:pPr eaLnBrk="1" hangingPunct="1">
              <a:lnSpc>
                <a:spcPct val="80000"/>
              </a:lnSpc>
              <a:defRPr/>
            </a:pPr>
            <a:endParaRPr lang="en-CA" altLang="en-US" sz="2400" dirty="0">
              <a:latin typeface="Times New Roman" panose="02020603050405020304" pitchFamily="18" charset="0"/>
              <a:cs typeface="Times New Roman" panose="02020603050405020304" pitchFamily="18" charset="0"/>
            </a:endParaRPr>
          </a:p>
          <a:p>
            <a:pPr eaLnBrk="1" hangingPunct="1">
              <a:lnSpc>
                <a:spcPct val="80000"/>
              </a:lnSpc>
              <a:defRPr/>
            </a:pPr>
            <a:r>
              <a:rPr lang="en-CA" altLang="en-US" sz="2400" dirty="0" err="1">
                <a:latin typeface="Times New Roman" panose="02020603050405020304" pitchFamily="18" charset="0"/>
                <a:cs typeface="Times New Roman" panose="02020603050405020304" pitchFamily="18" charset="0"/>
              </a:rPr>
              <a:t>Minnijean</a:t>
            </a:r>
            <a:r>
              <a:rPr lang="en-CA" altLang="en-US" sz="2400" dirty="0">
                <a:latin typeface="Times New Roman" panose="02020603050405020304" pitchFamily="18" charset="0"/>
                <a:cs typeface="Times New Roman" panose="02020603050405020304" pitchFamily="18" charset="0"/>
              </a:rPr>
              <a:t> Brown was suspended for dumping her lunch on two white males because they were insulting her.</a:t>
            </a:r>
          </a:p>
          <a:p>
            <a:pPr eaLnBrk="1" hangingPunct="1">
              <a:lnSpc>
                <a:spcPct val="80000"/>
              </a:lnSpc>
              <a:defRPr/>
            </a:pPr>
            <a:endParaRPr lang="en-CA" altLang="en-US" sz="2000" dirty="0"/>
          </a:p>
        </p:txBody>
      </p:sp>
      <p:pic>
        <p:nvPicPr>
          <p:cNvPr id="60421" name="Picture 5" descr="9999015178-l">
            <a:extLst>
              <a:ext uri="{FF2B5EF4-FFF2-40B4-BE49-F238E27FC236}">
                <a16:creationId xmlns:a16="http://schemas.microsoft.com/office/drawing/2014/main" id="{70565146-FEF2-4EF4-AE8E-9F2E98A0A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0"/>
            <a:ext cx="1968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7" descr="81YBlFXEYqL">
            <a:extLst>
              <a:ext uri="{FF2B5EF4-FFF2-40B4-BE49-F238E27FC236}">
                <a16:creationId xmlns:a16="http://schemas.microsoft.com/office/drawing/2014/main" id="{E18838BC-AB4C-4037-8793-7D2BDE8A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838200"/>
            <a:ext cx="1590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9" descr="ee_t">
            <a:extLst>
              <a:ext uri="{FF2B5EF4-FFF2-40B4-BE49-F238E27FC236}">
                <a16:creationId xmlns:a16="http://schemas.microsoft.com/office/drawing/2014/main" id="{2562B979-DCF7-41A6-A3D8-F1794AAAD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579813"/>
            <a:ext cx="19272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2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0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6986400-D5EC-4C1C-8566-32FE422D1FE9}"/>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Lst>
        </p:spPr>
        <p:txBody>
          <a:bodyPr/>
          <a:lstStyle/>
          <a:p>
            <a:r>
              <a:rPr lang="en-US" altLang="en-US">
                <a:effectLst/>
              </a:rPr>
              <a:t>The Result</a:t>
            </a:r>
          </a:p>
        </p:txBody>
      </p:sp>
      <p:sp>
        <p:nvSpPr>
          <p:cNvPr id="64515" name="Rectangle 3">
            <a:extLst>
              <a:ext uri="{FF2B5EF4-FFF2-40B4-BE49-F238E27FC236}">
                <a16:creationId xmlns:a16="http://schemas.microsoft.com/office/drawing/2014/main" id="{DD2C1C73-2BBD-47DB-AB72-8D607CE8835F}"/>
              </a:ext>
            </a:extLst>
          </p:cNvPr>
          <p:cNvSpPr>
            <a:spLocks noGrp="1" noChangeArrowheads="1"/>
          </p:cNvSpPr>
          <p:nvPr>
            <p:ph type="body" idx="1"/>
          </p:nvPr>
        </p:nvSpPr>
        <p:spPr>
          <a:xfrm>
            <a:off x="6629400" y="1524000"/>
            <a:ext cx="4038600" cy="4191000"/>
          </a:xfrm>
        </p:spPr>
        <p:txBody>
          <a:bodyPr/>
          <a:lstStyle/>
          <a:p>
            <a:pPr eaLnBrk="1" hangingPunct="1">
              <a:defRPr/>
            </a:pPr>
            <a:r>
              <a:rPr lang="en-US" altLang="en-US" sz="2800" dirty="0">
                <a:latin typeface="Times New Roman" panose="02020603050405020304" pitchFamily="18" charset="0"/>
                <a:cs typeface="Times New Roman" panose="02020603050405020304" pitchFamily="18" charset="0"/>
              </a:rPr>
              <a:t>The other 8 </a:t>
            </a:r>
            <a:r>
              <a:rPr lang="en-US" altLang="en-US" sz="2800" i="1" dirty="0">
                <a:latin typeface="Times New Roman" panose="02020603050405020304" pitchFamily="18" charset="0"/>
                <a:cs typeface="Times New Roman" panose="02020603050405020304" pitchFamily="18" charset="0"/>
              </a:rPr>
              <a:t>did</a:t>
            </a:r>
            <a:r>
              <a:rPr lang="en-US" altLang="en-US" sz="2800" dirty="0">
                <a:latin typeface="Times New Roman" panose="02020603050405020304" pitchFamily="18" charset="0"/>
                <a:cs typeface="Times New Roman" panose="02020603050405020304" pitchFamily="18" charset="0"/>
              </a:rPr>
              <a:t> finish out the year. </a:t>
            </a:r>
          </a:p>
          <a:p>
            <a:pPr eaLnBrk="1" hangingPunct="1">
              <a:defRPr/>
            </a:pPr>
            <a:r>
              <a:rPr lang="en-US" altLang="en-US" sz="2800" dirty="0">
                <a:latin typeface="Times New Roman" panose="02020603050405020304" pitchFamily="18" charset="0"/>
                <a:cs typeface="Times New Roman" panose="02020603050405020304" pitchFamily="18" charset="0"/>
              </a:rPr>
              <a:t>After that year</a:t>
            </a:r>
          </a:p>
          <a:p>
            <a:pPr lvl="1" eaLnBrk="1" hangingPunct="1">
              <a:defRPr/>
            </a:pPr>
            <a:r>
              <a:rPr lang="en-US" altLang="en-US" dirty="0">
                <a:latin typeface="Times New Roman" panose="02020603050405020304" pitchFamily="18" charset="0"/>
                <a:cs typeface="Times New Roman" panose="02020603050405020304" pitchFamily="18" charset="0"/>
              </a:rPr>
              <a:t>Three of the students moved away. </a:t>
            </a:r>
          </a:p>
          <a:p>
            <a:pPr lvl="1" eaLnBrk="1" hangingPunct="1">
              <a:defRPr/>
            </a:pPr>
            <a:r>
              <a:rPr lang="en-US" altLang="en-US" dirty="0">
                <a:latin typeface="Times New Roman" panose="02020603050405020304" pitchFamily="18" charset="0"/>
                <a:cs typeface="Times New Roman" panose="02020603050405020304" pitchFamily="18" charset="0"/>
              </a:rPr>
              <a:t>The remaining five took correspondence courses from the University of Arkansas. </a:t>
            </a:r>
          </a:p>
          <a:p>
            <a:pPr lvl="1">
              <a:defRPr/>
            </a:pPr>
            <a:endParaRPr lang="en-US" altLang="en-US" sz="2400" dirty="0">
              <a:effectLst/>
            </a:endParaRPr>
          </a:p>
        </p:txBody>
      </p:sp>
      <p:pic>
        <p:nvPicPr>
          <p:cNvPr id="72708" name="Picture 5" descr="little-rock-b">
            <a:extLst>
              <a:ext uri="{FF2B5EF4-FFF2-40B4-BE49-F238E27FC236}">
                <a16:creationId xmlns:a16="http://schemas.microsoft.com/office/drawing/2014/main" id="{0405F588-6A2D-4006-9680-2FDF79F84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43434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a:extLst>
              <a:ext uri="{FF2B5EF4-FFF2-40B4-BE49-F238E27FC236}">
                <a16:creationId xmlns:a16="http://schemas.microsoft.com/office/drawing/2014/main" id="{9F3B2920-DBC2-47C0-80A9-87653C676670}"/>
              </a:ext>
            </a:extLst>
          </p:cNvPr>
          <p:cNvSpPr txBox="1">
            <a:spLocks noChangeArrowheads="1"/>
          </p:cNvSpPr>
          <p:nvPr/>
        </p:nvSpPr>
        <p:spPr bwMode="auto">
          <a:xfrm>
            <a:off x="4095750" y="1085850"/>
            <a:ext cx="4651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100" b="1">
                <a:solidFill>
                  <a:srgbClr val="F4B183"/>
                </a:solidFill>
                <a:latin typeface="Georgia" panose="02040502050405020303" pitchFamily="18" charset="0"/>
              </a:rPr>
              <a:t> </a:t>
            </a:r>
            <a:r>
              <a:rPr lang="en-US" altLang="en-US" sz="2700" b="1">
                <a:solidFill>
                  <a:srgbClr val="000000"/>
                </a:solidFill>
                <a:latin typeface="Georgia" panose="02040502050405020303" pitchFamily="18" charset="0"/>
              </a:rPr>
              <a:t>Unit 3 Notebook </a:t>
            </a:r>
          </a:p>
        </p:txBody>
      </p:sp>
      <p:sp>
        <p:nvSpPr>
          <p:cNvPr id="12291" name="TextBox 4">
            <a:extLst>
              <a:ext uri="{FF2B5EF4-FFF2-40B4-BE49-F238E27FC236}">
                <a16:creationId xmlns:a16="http://schemas.microsoft.com/office/drawing/2014/main" id="{833FC11D-AC37-4739-A92D-92F9DE9518B1}"/>
              </a:ext>
            </a:extLst>
          </p:cNvPr>
          <p:cNvSpPr txBox="1">
            <a:spLocks noChangeArrowheads="1"/>
          </p:cNvSpPr>
          <p:nvPr/>
        </p:nvSpPr>
        <p:spPr bwMode="auto">
          <a:xfrm>
            <a:off x="838200" y="1671638"/>
            <a:ext cx="10515600" cy="4893647"/>
          </a:xfrm>
          <a:prstGeom prst="rect">
            <a:avLst/>
          </a:prstGeom>
          <a:noFill/>
          <a:ln>
            <a:noFill/>
          </a:ln>
        </p:spPr>
        <p:txBody>
          <a:bodyPr numCol="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en-US" altLang="en-US" sz="2400" b="1" dirty="0">
                <a:solidFill>
                  <a:srgbClr val="0070C0"/>
                </a:solidFill>
              </a:rPr>
              <a:t>42. Blank</a:t>
            </a:r>
          </a:p>
          <a:p>
            <a:pPr eaLnBrk="1" fontAlgn="auto" hangingPunct="1">
              <a:spcBef>
                <a:spcPts val="0"/>
              </a:spcBef>
              <a:spcAft>
                <a:spcPts val="0"/>
              </a:spcAft>
              <a:defRPr/>
            </a:pPr>
            <a:r>
              <a:rPr lang="en-US" altLang="en-US" sz="2400" b="1" dirty="0">
                <a:solidFill>
                  <a:prstClr val="black"/>
                </a:solidFill>
              </a:rPr>
              <a:t>43. Unit 3 Guide (ivory)</a:t>
            </a:r>
            <a:br>
              <a:rPr lang="en-US" altLang="en-US" sz="2400" b="1" dirty="0">
                <a:solidFill>
                  <a:prstClr val="black"/>
                </a:solidFill>
              </a:rPr>
            </a:br>
            <a:r>
              <a:rPr lang="en-US" altLang="en-US" sz="2400" b="1" dirty="0">
                <a:solidFill>
                  <a:srgbClr val="0070C0"/>
                </a:solidFill>
              </a:rPr>
              <a:t>44. Bell Work # 18</a:t>
            </a:r>
            <a:br>
              <a:rPr lang="en-US" altLang="en-US" sz="2400" b="1" dirty="0">
                <a:solidFill>
                  <a:prstClr val="black"/>
                </a:solidFill>
              </a:rPr>
            </a:br>
            <a:r>
              <a:rPr lang="en-US" altLang="en-US" sz="2400" b="1" dirty="0">
                <a:solidFill>
                  <a:prstClr val="black"/>
                </a:solidFill>
              </a:rPr>
              <a:t>45. Ike Bio</a:t>
            </a:r>
          </a:p>
          <a:p>
            <a:pPr eaLnBrk="1" fontAlgn="auto" hangingPunct="1">
              <a:spcBef>
                <a:spcPts val="0"/>
              </a:spcBef>
              <a:spcAft>
                <a:spcPts val="0"/>
              </a:spcAft>
              <a:defRPr/>
            </a:pPr>
            <a:r>
              <a:rPr lang="en-US" altLang="en-US" sz="2400" b="1" dirty="0">
                <a:solidFill>
                  <a:srgbClr val="0070C0"/>
                </a:solidFill>
              </a:rPr>
              <a:t>46. Bell Work # 19</a:t>
            </a:r>
          </a:p>
          <a:p>
            <a:pPr eaLnBrk="1" fontAlgn="auto" hangingPunct="1">
              <a:spcBef>
                <a:spcPts val="0"/>
              </a:spcBef>
              <a:spcAft>
                <a:spcPts val="0"/>
              </a:spcAft>
              <a:defRPr/>
            </a:pPr>
            <a:r>
              <a:rPr lang="en-US" altLang="en-US" sz="2400" b="1" dirty="0">
                <a:solidFill>
                  <a:prstClr val="black"/>
                </a:solidFill>
              </a:rPr>
              <a:t>47. Ike’s Foreign Policy</a:t>
            </a:r>
          </a:p>
          <a:p>
            <a:pPr eaLnBrk="1" fontAlgn="auto" hangingPunct="1">
              <a:spcBef>
                <a:spcPts val="0"/>
              </a:spcBef>
              <a:spcAft>
                <a:spcPts val="0"/>
              </a:spcAft>
              <a:defRPr/>
            </a:pPr>
            <a:r>
              <a:rPr lang="en-US" altLang="en-US" sz="2400" b="1" dirty="0">
                <a:solidFill>
                  <a:srgbClr val="0070C0"/>
                </a:solidFill>
              </a:rPr>
              <a:t>48. Bell Work # 20</a:t>
            </a:r>
          </a:p>
          <a:p>
            <a:pPr eaLnBrk="1" fontAlgn="auto" hangingPunct="1">
              <a:spcBef>
                <a:spcPts val="0"/>
              </a:spcBef>
              <a:spcAft>
                <a:spcPts val="0"/>
              </a:spcAft>
              <a:defRPr/>
            </a:pPr>
            <a:r>
              <a:rPr lang="en-US" altLang="en-US" sz="2400" b="1" dirty="0">
                <a:solidFill>
                  <a:prstClr val="black"/>
                </a:solidFill>
              </a:rPr>
              <a:t>49. Ike around the World</a:t>
            </a:r>
          </a:p>
          <a:p>
            <a:pPr eaLnBrk="1" fontAlgn="auto" hangingPunct="1">
              <a:spcBef>
                <a:spcPts val="0"/>
              </a:spcBef>
              <a:spcAft>
                <a:spcPts val="0"/>
              </a:spcAft>
              <a:defRPr/>
            </a:pPr>
            <a:endParaRPr lang="en-US" altLang="en-US" sz="2400" b="1" dirty="0">
              <a:solidFill>
                <a:prstClr val="black"/>
              </a:solidFill>
            </a:endParaRPr>
          </a:p>
          <a:p>
            <a:pPr eaLnBrk="1" fontAlgn="auto" hangingPunct="1">
              <a:spcBef>
                <a:spcPts val="0"/>
              </a:spcBef>
              <a:spcAft>
                <a:spcPts val="0"/>
              </a:spcAft>
              <a:defRPr/>
            </a:pPr>
            <a:endParaRPr lang="en-US" altLang="en-US" sz="2400" b="1" dirty="0">
              <a:solidFill>
                <a:prstClr val="black"/>
              </a:solidFill>
            </a:endParaRPr>
          </a:p>
          <a:p>
            <a:pPr eaLnBrk="1" fontAlgn="auto" hangingPunct="1">
              <a:spcBef>
                <a:spcPts val="0"/>
              </a:spcBef>
              <a:spcAft>
                <a:spcPts val="0"/>
              </a:spcAft>
              <a:defRPr/>
            </a:pPr>
            <a:endParaRPr lang="en-US" altLang="en-US" sz="2400" b="1" dirty="0">
              <a:solidFill>
                <a:prstClr val="black"/>
              </a:solidFill>
            </a:endParaRPr>
          </a:p>
          <a:p>
            <a:pPr eaLnBrk="1" fontAlgn="auto" hangingPunct="1">
              <a:spcBef>
                <a:spcPts val="0"/>
              </a:spcBef>
              <a:spcAft>
                <a:spcPts val="0"/>
              </a:spcAft>
              <a:defRPr/>
            </a:pPr>
            <a:endParaRPr lang="en-US" altLang="en-US" sz="2400" b="1" dirty="0">
              <a:solidFill>
                <a:prstClr val="black"/>
              </a:solidFill>
            </a:endParaRPr>
          </a:p>
          <a:p>
            <a:pPr eaLnBrk="1" fontAlgn="auto" hangingPunct="1">
              <a:spcBef>
                <a:spcPts val="0"/>
              </a:spcBef>
              <a:spcAft>
                <a:spcPts val="0"/>
              </a:spcAft>
              <a:defRPr/>
            </a:pPr>
            <a:endParaRPr lang="en-US" altLang="en-US" sz="2400" b="1" dirty="0">
              <a:solidFill>
                <a:prstClr val="black"/>
              </a:solidFill>
            </a:endParaRPr>
          </a:p>
          <a:p>
            <a:pPr eaLnBrk="1" fontAlgn="auto" hangingPunct="1">
              <a:spcBef>
                <a:spcPts val="0"/>
              </a:spcBef>
              <a:spcAft>
                <a:spcPts val="0"/>
              </a:spcAft>
              <a:defRPr/>
            </a:pPr>
            <a:r>
              <a:rPr lang="en-US" altLang="en-US" sz="2400" b="1" dirty="0">
                <a:solidFill>
                  <a:srgbClr val="0070C0"/>
                </a:solidFill>
              </a:rPr>
              <a:t>50. Bell Work #21</a:t>
            </a:r>
          </a:p>
          <a:p>
            <a:pPr eaLnBrk="1" fontAlgn="auto" hangingPunct="1">
              <a:spcBef>
                <a:spcPts val="0"/>
              </a:spcBef>
              <a:spcAft>
                <a:spcPts val="0"/>
              </a:spcAft>
              <a:defRPr/>
            </a:pPr>
            <a:r>
              <a:rPr lang="en-US" altLang="en-US" sz="2400" b="1" dirty="0">
                <a:solidFill>
                  <a:prstClr val="black"/>
                </a:solidFill>
              </a:rPr>
              <a:t>51. 1950’s At Home</a:t>
            </a:r>
          </a:p>
          <a:p>
            <a:pPr eaLnBrk="1" fontAlgn="auto" hangingPunct="1">
              <a:spcBef>
                <a:spcPts val="0"/>
              </a:spcBef>
              <a:spcAft>
                <a:spcPts val="0"/>
              </a:spcAft>
              <a:defRPr/>
            </a:pPr>
            <a:r>
              <a:rPr lang="en-US" altLang="en-US" sz="2400" b="1" dirty="0">
                <a:solidFill>
                  <a:srgbClr val="0070C0"/>
                </a:solidFill>
              </a:rPr>
              <a:t>52. Bell Work #22</a:t>
            </a:r>
          </a:p>
          <a:p>
            <a:pPr eaLnBrk="1" fontAlgn="auto" hangingPunct="1">
              <a:spcBef>
                <a:spcPts val="0"/>
              </a:spcBef>
              <a:spcAft>
                <a:spcPts val="0"/>
              </a:spcAft>
              <a:defRPr/>
            </a:pPr>
            <a:r>
              <a:rPr lang="en-US" altLang="en-US" sz="2400" b="1" dirty="0">
                <a:solidFill>
                  <a:prstClr val="black"/>
                </a:solidFill>
              </a:rPr>
              <a:t>53. Separate but Equal</a:t>
            </a:r>
          </a:p>
          <a:p>
            <a:pPr eaLnBrk="1" fontAlgn="auto" hangingPunct="1">
              <a:spcBef>
                <a:spcPts val="0"/>
              </a:spcBef>
              <a:spcAft>
                <a:spcPts val="0"/>
              </a:spcAft>
              <a:defRPr/>
            </a:pPr>
            <a:r>
              <a:rPr lang="en-US" altLang="en-US" sz="2400" b="1" dirty="0">
                <a:solidFill>
                  <a:srgbClr val="0070C0"/>
                </a:solidFill>
              </a:rPr>
              <a:t>54. Bell Work #23</a:t>
            </a:r>
          </a:p>
          <a:p>
            <a:pPr eaLnBrk="1" fontAlgn="auto" hangingPunct="1">
              <a:spcBef>
                <a:spcPts val="0"/>
              </a:spcBef>
              <a:spcAft>
                <a:spcPts val="0"/>
              </a:spcAft>
              <a:defRPr/>
            </a:pPr>
            <a:r>
              <a:rPr lang="en-US" altLang="en-US" sz="2400" b="1" dirty="0">
                <a:solidFill>
                  <a:prstClr val="black"/>
                </a:solidFill>
              </a:rPr>
              <a:t>55. Ike’s Civil Rights</a:t>
            </a:r>
          </a:p>
          <a:p>
            <a:pPr eaLnBrk="1" fontAlgn="auto" hangingPunct="1">
              <a:spcBef>
                <a:spcPts val="0"/>
              </a:spcBef>
              <a:spcAft>
                <a:spcPts val="0"/>
              </a:spcAft>
              <a:defRPr/>
            </a:pPr>
            <a:r>
              <a:rPr lang="en-US" altLang="en-US" sz="2400" b="1" dirty="0">
                <a:solidFill>
                  <a:srgbClr val="0070C0"/>
                </a:solidFill>
              </a:rPr>
              <a:t>56. Bell Work #24</a:t>
            </a:r>
          </a:p>
          <a:p>
            <a:pPr eaLnBrk="1" fontAlgn="auto" hangingPunct="1">
              <a:spcBef>
                <a:spcPts val="0"/>
              </a:spcBef>
              <a:spcAft>
                <a:spcPts val="0"/>
              </a:spcAft>
              <a:defRPr/>
            </a:pPr>
            <a:r>
              <a:rPr lang="en-US" altLang="en-US" sz="2400" b="1" dirty="0">
                <a:solidFill>
                  <a:prstClr val="black"/>
                </a:solidFill>
              </a:rPr>
              <a:t>57. Little Rock</a:t>
            </a:r>
          </a:p>
          <a:p>
            <a:pPr eaLnBrk="1" fontAlgn="auto" hangingPunct="1">
              <a:spcBef>
                <a:spcPts val="0"/>
              </a:spcBef>
              <a:spcAft>
                <a:spcPts val="0"/>
              </a:spcAft>
              <a:defRPr/>
            </a:pPr>
            <a:br>
              <a:rPr lang="en-US" altLang="en-US" b="1" dirty="0">
                <a:solidFill>
                  <a:prstClr val="black"/>
                </a:solidFill>
              </a:rPr>
            </a:br>
            <a:endParaRPr lang="en-US" altLang="en-US" dirty="0">
              <a:solidFill>
                <a:prstClr val="blac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1250AD30-2C9B-4C4B-B63A-ECE53FFCB591}"/>
              </a:ext>
            </a:extLst>
          </p:cNvPr>
          <p:cNvSpPr>
            <a:spLocks noGrp="1" noChangeArrowheads="1"/>
          </p:cNvSpPr>
          <p:nvPr>
            <p:ph type="body" sz="half" idx="4294967295"/>
          </p:nvPr>
        </p:nvSpPr>
        <p:spPr>
          <a:xfrm>
            <a:off x="1981200" y="1371600"/>
            <a:ext cx="5181600" cy="2209800"/>
          </a:xfrm>
        </p:spPr>
        <p:txBody>
          <a:bodyPr/>
          <a:lstStyle/>
          <a:p>
            <a:pPr eaLnBrk="1" hangingPunct="1">
              <a:defRPr/>
            </a:pPr>
            <a:r>
              <a:rPr lang="en-US" sz="3000"/>
              <a:t>Ernest Green graduated that year. He was the first black to ever graduate from Central High.</a:t>
            </a:r>
            <a:r>
              <a:rPr lang="en-US" sz="2800"/>
              <a:t> </a:t>
            </a:r>
          </a:p>
        </p:txBody>
      </p:sp>
      <p:pic>
        <p:nvPicPr>
          <p:cNvPr id="73731" name="Picture 4" descr="LittleRock9ErnestGreenDiploma">
            <a:extLst>
              <a:ext uri="{FF2B5EF4-FFF2-40B4-BE49-F238E27FC236}">
                <a16:creationId xmlns:a16="http://schemas.microsoft.com/office/drawing/2014/main" id="{DFD83761-21F9-491A-9A14-E7D95BA2351E}"/>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362200" y="3352800"/>
            <a:ext cx="4038600" cy="312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2" name="Picture 8" descr="M1-113">
            <a:extLst>
              <a:ext uri="{FF2B5EF4-FFF2-40B4-BE49-F238E27FC236}">
                <a16:creationId xmlns:a16="http://schemas.microsoft.com/office/drawing/2014/main" id="{505F0BDB-BDD0-4394-90FF-9CC8CFD3D366}"/>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7315200" y="1219200"/>
            <a:ext cx="2943225"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20A4E37-C41C-42E0-8198-3F0E7F803809}"/>
              </a:ext>
            </a:extLst>
          </p:cNvPr>
          <p:cNvSpPr>
            <a:spLocks noGrp="1" noChangeArrowheads="1"/>
          </p:cNvSpPr>
          <p:nvPr>
            <p:ph type="title"/>
          </p:nvPr>
        </p:nvSpPr>
        <p:spPr>
          <a:xfrm>
            <a:off x="609600" y="76200"/>
            <a:ext cx="10972800" cy="1143000"/>
          </a:xfrm>
          <a:noFill/>
          <a:extLst>
            <a:ext uri="{909E8E84-426E-40DD-AFC4-6F175D3DCCD1}">
              <a14:hiddenFill xmlns:a14="http://schemas.microsoft.com/office/drawing/2010/main">
                <a:solidFill>
                  <a:schemeClr val="accent1"/>
                </a:solidFill>
              </a14:hiddenFill>
            </a:ext>
          </a:extLst>
        </p:spPr>
        <p:txBody>
          <a:bodyPr/>
          <a:lstStyle/>
          <a:p>
            <a:r>
              <a:rPr lang="en-US" altLang="en-US">
                <a:effectLst/>
              </a:rPr>
              <a:t>September 1958</a:t>
            </a:r>
          </a:p>
        </p:txBody>
      </p:sp>
      <p:sp>
        <p:nvSpPr>
          <p:cNvPr id="74755" name="Rectangle 3">
            <a:extLst>
              <a:ext uri="{FF2B5EF4-FFF2-40B4-BE49-F238E27FC236}">
                <a16:creationId xmlns:a16="http://schemas.microsoft.com/office/drawing/2014/main" id="{65F61D57-FAF4-4F66-80C8-4E6966AEADC9}"/>
              </a:ext>
            </a:extLst>
          </p:cNvPr>
          <p:cNvSpPr>
            <a:spLocks noGrp="1" noChangeArrowheads="1"/>
          </p:cNvSpPr>
          <p:nvPr>
            <p:ph type="body" idx="1"/>
          </p:nvPr>
        </p:nvSpPr>
        <p:spPr>
          <a:xfrm>
            <a:off x="685800" y="990600"/>
            <a:ext cx="10591800" cy="4724400"/>
          </a:xfrm>
          <a:noFill/>
          <a:extLst>
            <a:ext uri="{909E8E84-426E-40DD-AFC4-6F175D3DCCD1}">
              <a14:hiddenFill xmlns:a14="http://schemas.microsoft.com/office/drawing/2010/main">
                <a:solidFill>
                  <a:schemeClr val="accent1"/>
                </a:solidFill>
              </a14:hiddenFill>
            </a:ext>
          </a:extLst>
        </p:spPr>
        <p:txBody>
          <a:bodyPr/>
          <a:lstStyle/>
          <a:p>
            <a:pPr>
              <a:lnSpc>
                <a:spcPct val="80000"/>
              </a:lnSpc>
            </a:pPr>
            <a:r>
              <a:rPr lang="en-US" altLang="en-US" sz="2200">
                <a:effectLst/>
              </a:rPr>
              <a:t>Because of Governor Faubus’ orders, the public high schools in Little Rock closed, leaving students searching for alternatives. </a:t>
            </a:r>
          </a:p>
          <a:p>
            <a:pPr>
              <a:lnSpc>
                <a:spcPct val="80000"/>
              </a:lnSpc>
              <a:buFont typeface="Wingdings" panose="05000000000000000000" pitchFamily="2" charset="2"/>
              <a:buNone/>
            </a:pPr>
            <a:endParaRPr lang="en-US" altLang="en-US" sz="2200">
              <a:effectLst/>
            </a:endParaRPr>
          </a:p>
          <a:p>
            <a:pPr>
              <a:lnSpc>
                <a:spcPct val="80000"/>
              </a:lnSpc>
            </a:pPr>
            <a:r>
              <a:rPr lang="en-US" altLang="en-US" sz="2200">
                <a:effectLst/>
              </a:rPr>
              <a:t>The majority of the students ended up in private schools, while others simply moved out of the state. </a:t>
            </a:r>
          </a:p>
          <a:p>
            <a:pPr>
              <a:lnSpc>
                <a:spcPct val="80000"/>
              </a:lnSpc>
              <a:buFont typeface="Wingdings" panose="05000000000000000000" pitchFamily="2" charset="2"/>
              <a:buNone/>
            </a:pPr>
            <a:endParaRPr lang="en-US" altLang="en-US" sz="2200">
              <a:effectLst/>
            </a:endParaRPr>
          </a:p>
          <a:p>
            <a:pPr>
              <a:lnSpc>
                <a:spcPct val="80000"/>
              </a:lnSpc>
            </a:pPr>
            <a:r>
              <a:rPr lang="en-US" altLang="en-US" sz="2200">
                <a:effectLst/>
              </a:rPr>
              <a:t>In having to deal with all of this chaos, students felt frustration, and some school board members who were fed up decided to resign. </a:t>
            </a:r>
          </a:p>
          <a:p>
            <a:pPr>
              <a:lnSpc>
                <a:spcPct val="80000"/>
              </a:lnSpc>
              <a:buFont typeface="Wingdings" panose="05000000000000000000" pitchFamily="2" charset="2"/>
              <a:buNone/>
            </a:pPr>
            <a:endParaRPr lang="en-US" altLang="en-US" sz="2200">
              <a:effectLst/>
            </a:endParaRPr>
          </a:p>
          <a:p>
            <a:pPr>
              <a:lnSpc>
                <a:spcPct val="80000"/>
              </a:lnSpc>
            </a:pPr>
            <a:r>
              <a:rPr lang="en-US" altLang="en-US" sz="2200">
                <a:effectLst/>
              </a:rPr>
              <a:t>With open spots in the school board, many segregationists decided to run for office so that school integration would cease. </a:t>
            </a:r>
          </a:p>
          <a:p>
            <a:pPr>
              <a:lnSpc>
                <a:spcPct val="80000"/>
              </a:lnSpc>
              <a:buFont typeface="Wingdings" panose="05000000000000000000" pitchFamily="2" charset="2"/>
              <a:buNone/>
            </a:pPr>
            <a:endParaRPr lang="en-US" altLang="en-US" sz="2200">
              <a:effectLst/>
            </a:endParaRPr>
          </a:p>
          <a:p>
            <a:pPr>
              <a:lnSpc>
                <a:spcPct val="80000"/>
              </a:lnSpc>
            </a:pPr>
            <a:r>
              <a:rPr lang="en-US" altLang="en-US" sz="2200">
                <a:effectLst/>
              </a:rPr>
              <a:t>As school board members, segregationists fired those who publicly supported integration. </a:t>
            </a:r>
          </a:p>
          <a:p>
            <a:pPr>
              <a:lnSpc>
                <a:spcPct val="80000"/>
              </a:lnSpc>
            </a:pPr>
            <a:endParaRPr lang="en-US" altLang="en-US" sz="2200">
              <a:effectLst/>
            </a:endParaRPr>
          </a:p>
          <a:p>
            <a:pPr>
              <a:lnSpc>
                <a:spcPct val="80000"/>
              </a:lnSpc>
            </a:pPr>
            <a:r>
              <a:rPr lang="en-US" altLang="en-US" sz="2200">
                <a:effectLst/>
              </a:rPr>
              <a:t>Finally, in the fall of 1959 the schools reopened due to a federal court decision that declared it unlawful for public schools to be closed to the public.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3992A41-0545-4E0F-A3CF-5472A41626C8}"/>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Lst>
        </p:spPr>
        <p:txBody>
          <a:bodyPr/>
          <a:lstStyle/>
          <a:p>
            <a:r>
              <a:rPr lang="en-US" altLang="en-US" b="1">
                <a:effectLst/>
              </a:rPr>
              <a:t>Fall, 1972</a:t>
            </a:r>
            <a:r>
              <a:rPr lang="en-US" altLang="en-US">
                <a:effectLst/>
              </a:rPr>
              <a:t> </a:t>
            </a:r>
          </a:p>
        </p:txBody>
      </p:sp>
      <p:sp>
        <p:nvSpPr>
          <p:cNvPr id="75779" name="Rectangle 3">
            <a:extLst>
              <a:ext uri="{FF2B5EF4-FFF2-40B4-BE49-F238E27FC236}">
                <a16:creationId xmlns:a16="http://schemas.microsoft.com/office/drawing/2014/main" id="{DE3180AD-440C-4ACA-AA68-B17037C0FD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Lst>
        </p:spPr>
        <p:txBody>
          <a:bodyPr/>
          <a:lstStyle/>
          <a:p>
            <a:r>
              <a:rPr lang="en-US" altLang="en-US">
                <a:effectLst/>
              </a:rPr>
              <a:t>All grades in Little Rock public schools are finally integrated.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6a00e54f8c25c988340120a8a81eee970b-800wi.gif">
            <a:extLst>
              <a:ext uri="{FF2B5EF4-FFF2-40B4-BE49-F238E27FC236}">
                <a16:creationId xmlns:a16="http://schemas.microsoft.com/office/drawing/2014/main" id="{14ECBA02-1C46-4ED4-8234-DC7BE6FCCC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86360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C805AAA-06DE-4941-BC22-611A00EC9B82}"/>
              </a:ext>
            </a:extLst>
          </p:cNvPr>
          <p:cNvSpPr>
            <a:spLocks noGrp="1" noChangeArrowheads="1"/>
          </p:cNvSpPr>
          <p:nvPr>
            <p:ph type="title" idx="4294967295"/>
          </p:nvPr>
        </p:nvSpPr>
        <p:spPr/>
        <p:txBody>
          <a:bodyPr/>
          <a:lstStyle/>
          <a:p>
            <a:pPr eaLnBrk="1" hangingPunct="1">
              <a:defRPr/>
            </a:pPr>
            <a:r>
              <a:rPr lang="en-CA" altLang="en-US" sz="3200"/>
              <a:t>The Future of the Nine</a:t>
            </a:r>
          </a:p>
        </p:txBody>
      </p:sp>
      <p:sp>
        <p:nvSpPr>
          <p:cNvPr id="92163" name="Rectangle 3">
            <a:extLst>
              <a:ext uri="{FF2B5EF4-FFF2-40B4-BE49-F238E27FC236}">
                <a16:creationId xmlns:a16="http://schemas.microsoft.com/office/drawing/2014/main" id="{BADCAB99-467F-4F77-A4EC-3B2DE2FB516E}"/>
              </a:ext>
            </a:extLst>
          </p:cNvPr>
          <p:cNvSpPr>
            <a:spLocks noGrp="1" noChangeArrowheads="1"/>
          </p:cNvSpPr>
          <p:nvPr>
            <p:ph type="body" idx="4294967295"/>
          </p:nvPr>
        </p:nvSpPr>
        <p:spPr/>
        <p:txBody>
          <a:bodyPr/>
          <a:lstStyle/>
          <a:p>
            <a:pPr eaLnBrk="1" hangingPunct="1">
              <a:lnSpc>
                <a:spcPct val="80000"/>
              </a:lnSpc>
              <a:defRPr/>
            </a:pPr>
            <a:r>
              <a:rPr lang="en-CA" altLang="en-US" sz="1300" b="1"/>
              <a:t>Ernest Green</a:t>
            </a:r>
            <a:r>
              <a:rPr lang="en-CA" altLang="en-US" sz="1300"/>
              <a:t> In 1958, he became the first black student to graduate from Central High School. He graduated from Michigan State University and served as Assistant Secretary of Housing and Urban Affairs under President Jimmy Carter. </a:t>
            </a:r>
          </a:p>
          <a:p>
            <a:pPr eaLnBrk="1" hangingPunct="1">
              <a:lnSpc>
                <a:spcPct val="80000"/>
              </a:lnSpc>
              <a:defRPr/>
            </a:pPr>
            <a:r>
              <a:rPr lang="en-CA" altLang="en-US" sz="1300" b="1"/>
              <a:t>Elizabeth Eckford</a:t>
            </a:r>
            <a:r>
              <a:rPr lang="en-CA" altLang="en-US" sz="1300"/>
              <a:t> The only one of the nine still living in Little Rock, Elizabeth made a career of the U.S. Army that included work as a journalist. In 1974, she returned to the home in which she grew up and is now a part-time social worker and mother of two sons.</a:t>
            </a:r>
          </a:p>
          <a:p>
            <a:pPr eaLnBrk="1" hangingPunct="1">
              <a:lnSpc>
                <a:spcPct val="80000"/>
              </a:lnSpc>
              <a:defRPr/>
            </a:pPr>
            <a:r>
              <a:rPr lang="en-CA" altLang="en-US" sz="1300" b="1"/>
              <a:t>Jefferson Thomas</a:t>
            </a:r>
            <a:r>
              <a:rPr lang="en-CA" altLang="en-US" sz="1300"/>
              <a:t> graduated from Central in 1960, following a year in which Little Rock's public high schools were ordered closed by the legislature to prevent desegregation. Today, he is an accountant with the U.S. Department of Defense and lives in Anaheim, Calif. </a:t>
            </a:r>
          </a:p>
          <a:p>
            <a:pPr eaLnBrk="1" hangingPunct="1">
              <a:lnSpc>
                <a:spcPct val="80000"/>
              </a:lnSpc>
              <a:defRPr/>
            </a:pPr>
            <a:r>
              <a:rPr lang="en-CA" altLang="en-US" sz="1300" b="1"/>
              <a:t>Dr. Terrence Roberts</a:t>
            </a:r>
            <a:r>
              <a:rPr lang="en-CA" altLang="en-US" sz="1300"/>
              <a:t> Following the historic year at Central, his family moved to Los Angeles where he completed high school. He earned a doctorate degree and teaches at the University of California at Los Angeles and Antioc College. He also is a clinical psychologist.</a:t>
            </a:r>
          </a:p>
          <a:p>
            <a:pPr eaLnBrk="1" hangingPunct="1">
              <a:lnSpc>
                <a:spcPct val="80000"/>
              </a:lnSpc>
              <a:defRPr/>
            </a:pPr>
            <a:r>
              <a:rPr lang="en-CA" altLang="en-US" sz="1300" b="1"/>
              <a:t>Carlotta Walls Lanier </a:t>
            </a:r>
            <a:r>
              <a:rPr lang="en-CA" altLang="en-US" sz="1300"/>
              <a:t>One of only three of the nine who eventually graduated from Central, she and Jefferson Thomas returned for their senior year in 1959. She graduated from Michigan State University and presently lives in Englewood, Colorado, where she is in real estate.</a:t>
            </a:r>
          </a:p>
          <a:p>
            <a:pPr eaLnBrk="1" hangingPunct="1">
              <a:lnSpc>
                <a:spcPct val="80000"/>
              </a:lnSpc>
              <a:defRPr/>
            </a:pPr>
            <a:r>
              <a:rPr lang="en-CA" altLang="en-US" sz="1300" b="1"/>
              <a:t>Minnijean Brown Trickey </a:t>
            </a:r>
            <a:r>
              <a:rPr lang="en-CA" altLang="en-US" sz="1300"/>
              <a:t>was expelled from Central High in February, 1958, after several incidents, including her dumping a bowl of chili on one of her antagonists in the school cafeteria. She moved with her husband to Canada during the Vietnam War of the 1960s and today is a writer and social worker in Ontario.</a:t>
            </a:r>
          </a:p>
          <a:p>
            <a:pPr eaLnBrk="1" hangingPunct="1">
              <a:lnSpc>
                <a:spcPct val="80000"/>
              </a:lnSpc>
              <a:defRPr/>
            </a:pPr>
            <a:r>
              <a:rPr lang="en-CA" altLang="en-US" sz="1300" b="1"/>
              <a:t>Gloria Ray Karlmark</a:t>
            </a:r>
            <a:r>
              <a:rPr lang="en-CA" altLang="en-US" sz="1300"/>
              <a:t> graduated from Illinois Technical College and received a post-graduate degree in Stockholm, Sweden. She was a prolific computer science writer and at one time successfully published magazines in 39 countries. Now retired, she divides her time between homes in Amsterdam, The Netherlands, and Stockholm.</a:t>
            </a:r>
            <a:r>
              <a:rPr lang="en-CA" altLang="en-US" sz="1300" b="1"/>
              <a:t> </a:t>
            </a:r>
            <a:endParaRPr lang="en-CA" altLang="en-US" sz="1300"/>
          </a:p>
          <a:p>
            <a:pPr eaLnBrk="1" hangingPunct="1">
              <a:lnSpc>
                <a:spcPct val="80000"/>
              </a:lnSpc>
              <a:defRPr/>
            </a:pPr>
            <a:r>
              <a:rPr lang="en-CA" altLang="en-US" sz="1300" b="1"/>
              <a:t>Thelma Mothershed-Wair </a:t>
            </a:r>
            <a:r>
              <a:rPr lang="en-CA" altLang="en-US" sz="1300"/>
              <a:t>graduated from college, then made a career of teaching. She lives in Belleville, Illinois, where she is a volunteer in a program for abused women.</a:t>
            </a:r>
          </a:p>
          <a:p>
            <a:pPr eaLnBrk="1" hangingPunct="1">
              <a:lnSpc>
                <a:spcPct val="80000"/>
              </a:lnSpc>
              <a:defRPr/>
            </a:pPr>
            <a:r>
              <a:rPr lang="en-CA" altLang="en-US" sz="1300" b="1"/>
              <a:t>Melba Pattillo Beals </a:t>
            </a:r>
            <a:r>
              <a:rPr lang="en-CA" altLang="en-US" sz="1300"/>
              <a:t>is an author and former journalist for People magazine and NBC and lives in San Francisco.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7F366E7C-67DF-479C-862E-FE8E0E33FDDD}"/>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Lst>
        </p:spPr>
        <p:txBody>
          <a:bodyPr/>
          <a:lstStyle/>
          <a:p>
            <a:r>
              <a:rPr lang="en-US" altLang="en-US">
                <a:effectLst/>
              </a:rPr>
              <a:t>Tribute</a:t>
            </a:r>
          </a:p>
        </p:txBody>
      </p:sp>
      <p:sp>
        <p:nvSpPr>
          <p:cNvPr id="78851" name="Rectangle 3">
            <a:extLst>
              <a:ext uri="{FF2B5EF4-FFF2-40B4-BE49-F238E27FC236}">
                <a16:creationId xmlns:a16="http://schemas.microsoft.com/office/drawing/2014/main" id="{D371EC54-E2DC-4317-B201-CC1ABF568A09}"/>
              </a:ext>
            </a:extLst>
          </p:cNvPr>
          <p:cNvSpPr>
            <a:spLocks noGrp="1" noChangeArrowheads="1"/>
          </p:cNvSpPr>
          <p:nvPr>
            <p:ph type="body" sz="half" idx="1"/>
          </p:nvPr>
        </p:nvSpPr>
        <p:spPr>
          <a:xfrm>
            <a:off x="1752600" y="1416050"/>
            <a:ext cx="2971800" cy="4953000"/>
          </a:xfrm>
          <a:noFill/>
          <a:extLst>
            <a:ext uri="{909E8E84-426E-40DD-AFC4-6F175D3DCCD1}">
              <a14:hiddenFill xmlns:a14="http://schemas.microsoft.com/office/drawing/2010/main">
                <a:solidFill>
                  <a:schemeClr val="accent1"/>
                </a:solidFill>
              </a14:hiddenFill>
            </a:ext>
          </a:extLst>
        </p:spPr>
        <p:txBody>
          <a:bodyPr/>
          <a:lstStyle/>
          <a:p>
            <a:r>
              <a:rPr lang="en-US" altLang="en-US" dirty="0">
                <a:effectLst/>
                <a:latin typeface="Times New Roman" panose="02020603050405020304" pitchFamily="18" charset="0"/>
                <a:cs typeface="Times New Roman" panose="02020603050405020304" pitchFamily="18" charset="0"/>
              </a:rPr>
              <a:t>The Little Rock Nine depicted in </a:t>
            </a:r>
            <a:r>
              <a:rPr lang="en-US" altLang="en-US" i="1" dirty="0">
                <a:effectLst/>
                <a:latin typeface="Times New Roman" panose="02020603050405020304" pitchFamily="18" charset="0"/>
                <a:cs typeface="Times New Roman" panose="02020603050405020304" pitchFamily="18" charset="0"/>
              </a:rPr>
              <a:t>Testament</a:t>
            </a:r>
            <a:r>
              <a:rPr lang="en-US" altLang="en-US" dirty="0">
                <a:effectLst/>
                <a:latin typeface="Times New Roman" panose="02020603050405020304" pitchFamily="18" charset="0"/>
                <a:cs typeface="Times New Roman" panose="02020603050405020304" pitchFamily="18" charset="0"/>
              </a:rPr>
              <a:t>, a 2005 sculpture by John and Cathy Deering, on the grounds of the Arkansas State Capit</a:t>
            </a:r>
            <a:r>
              <a:rPr lang="en-US" altLang="en-US" dirty="0">
                <a:effectLst/>
              </a:rPr>
              <a:t>ol</a:t>
            </a:r>
          </a:p>
          <a:p>
            <a:r>
              <a:rPr lang="en-US" altLang="en-US" dirty="0">
                <a:effectLst/>
                <a:hlinkClick r:id="rId2"/>
              </a:rPr>
              <a:t>clip</a:t>
            </a:r>
            <a:endParaRPr lang="en-US" altLang="en-US" dirty="0">
              <a:effectLst/>
            </a:endParaRPr>
          </a:p>
        </p:txBody>
      </p:sp>
      <p:pic>
        <p:nvPicPr>
          <p:cNvPr id="78852" name="Picture 5" descr="Image:Little Rock Nine thedance.jpg">
            <a:hlinkClick r:id="rId3"/>
            <a:extLst>
              <a:ext uri="{FF2B5EF4-FFF2-40B4-BE49-F238E27FC236}">
                <a16:creationId xmlns:a16="http://schemas.microsoft.com/office/drawing/2014/main" id="{EA4AFD8E-0E1B-496B-83C1-85AB49C1B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5076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4">
            <a:extLst>
              <a:ext uri="{FF2B5EF4-FFF2-40B4-BE49-F238E27FC236}">
                <a16:creationId xmlns:a16="http://schemas.microsoft.com/office/drawing/2014/main" id="{4CC64686-1001-4BF0-8F9D-900FC25548E7}"/>
              </a:ext>
            </a:extLst>
          </p:cNvPr>
          <p:cNvGrpSpPr>
            <a:grpSpLocks/>
          </p:cNvGrpSpPr>
          <p:nvPr/>
        </p:nvGrpSpPr>
        <p:grpSpPr bwMode="auto">
          <a:xfrm>
            <a:off x="4416029" y="1668067"/>
            <a:ext cx="23813" cy="28575"/>
            <a:chOff x="0" y="0"/>
            <a:chExt cx="51" cy="60"/>
          </a:xfrm>
          <a:solidFill>
            <a:schemeClr val="accent2"/>
          </a:solidFill>
        </p:grpSpPr>
        <p:sp>
          <p:nvSpPr>
            <p:cNvPr id="14" name="Freeform 15">
              <a:extLst>
                <a:ext uri="{FF2B5EF4-FFF2-40B4-BE49-F238E27FC236}">
                  <a16:creationId xmlns:a16="http://schemas.microsoft.com/office/drawing/2014/main" id="{34AF50F9-503D-41B1-8E26-B5B1653C2336}"/>
                </a:ext>
              </a:extLst>
            </p:cNvPr>
            <p:cNvSpPr>
              <a:spLocks/>
            </p:cNvSpPr>
            <p:nvPr/>
          </p:nvSpPr>
          <p:spPr bwMode="auto">
            <a:xfrm>
              <a:off x="15" y="15"/>
              <a:ext cx="21" cy="30"/>
            </a:xfrm>
            <a:custGeom>
              <a:avLst/>
              <a:gdLst>
                <a:gd name="T0" fmla="+- 0 29 15"/>
                <a:gd name="T1" fmla="*/ T0 w 21"/>
                <a:gd name="T2" fmla="+- 0 22 15"/>
                <a:gd name="T3" fmla="*/ 22 h 30"/>
                <a:gd name="T4" fmla="+- 0 30 15"/>
                <a:gd name="T5" fmla="*/ T4 w 21"/>
                <a:gd name="T6" fmla="+- 0 28 15"/>
                <a:gd name="T7" fmla="*/ 28 h 30"/>
                <a:gd name="T8" fmla="+- 0 29 15"/>
                <a:gd name="T9" fmla="*/ T8 w 21"/>
                <a:gd name="T10" fmla="+- 0 37 15"/>
                <a:gd name="T11" fmla="*/ 37 h 30"/>
                <a:gd name="T12" fmla="+- 0 28 15"/>
                <a:gd name="T13" fmla="*/ T12 w 21"/>
                <a:gd name="T14" fmla="+- 0 42 15"/>
                <a:gd name="T15" fmla="*/ 42 h 30"/>
                <a:gd name="T16" fmla="+- 0 24 15"/>
                <a:gd name="T17" fmla="*/ T16 w 21"/>
                <a:gd name="T18" fmla="+- 0 45 15"/>
                <a:gd name="T19" fmla="*/ 45 h 30"/>
                <a:gd name="T20" fmla="+- 0 20 15"/>
                <a:gd name="T21" fmla="*/ T20 w 21"/>
                <a:gd name="T22" fmla="+- 0 45 15"/>
                <a:gd name="T23" fmla="*/ 45 h 30"/>
                <a:gd name="T24" fmla="+- 0 17 15"/>
                <a:gd name="T25" fmla="*/ T24 w 21"/>
                <a:gd name="T26" fmla="+- 0 42 15"/>
                <a:gd name="T27" fmla="*/ 42 h 30"/>
                <a:gd name="T28" fmla="+- 0 15 15"/>
                <a:gd name="T29" fmla="*/ T28 w 21"/>
                <a:gd name="T30" fmla="+- 0 31 15"/>
                <a:gd name="T31" fmla="*/ 31 h 30"/>
                <a:gd name="T32" fmla="+- 0 17 15"/>
                <a:gd name="T33" fmla="*/ T32 w 21"/>
                <a:gd name="T34" fmla="+- 0 21 15"/>
                <a:gd name="T35" fmla="*/ 21 h 30"/>
                <a:gd name="T36" fmla="+- 0 23 15"/>
                <a:gd name="T37" fmla="*/ T36 w 21"/>
                <a:gd name="T38" fmla="+- 0 15 15"/>
                <a:gd name="T39" fmla="*/ 15 h 30"/>
                <a:gd name="T40" fmla="+- 0 35 15"/>
                <a:gd name="T41" fmla="*/ T40 w 21"/>
                <a:gd name="T42" fmla="+- 0 16 15"/>
                <a:gd name="T43" fmla="*/ 16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0">
                  <a:moveTo>
                    <a:pt x="14" y="7"/>
                  </a:moveTo>
                  <a:lnTo>
                    <a:pt x="15" y="13"/>
                  </a:lnTo>
                  <a:lnTo>
                    <a:pt x="14" y="22"/>
                  </a:lnTo>
                  <a:lnTo>
                    <a:pt x="13" y="27"/>
                  </a:lnTo>
                  <a:lnTo>
                    <a:pt x="9" y="30"/>
                  </a:lnTo>
                  <a:lnTo>
                    <a:pt x="5" y="30"/>
                  </a:lnTo>
                  <a:lnTo>
                    <a:pt x="2" y="27"/>
                  </a:lnTo>
                  <a:lnTo>
                    <a:pt x="0" y="16"/>
                  </a:lnTo>
                  <a:lnTo>
                    <a:pt x="2" y="6"/>
                  </a:lnTo>
                  <a:lnTo>
                    <a:pt x="8" y="0"/>
                  </a:lnTo>
                  <a:lnTo>
                    <a:pt x="20" y="1"/>
                  </a:lnTo>
                </a:path>
              </a:pathLst>
            </a:custGeom>
            <a:grpFill/>
            <a:ln w="19050">
              <a:solidFill>
                <a:srgbClr val="0067AC"/>
              </a:solidFill>
              <a:round/>
              <a:headEnd/>
              <a:tailEnd/>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3" name="Table 2">
            <a:extLst>
              <a:ext uri="{FF2B5EF4-FFF2-40B4-BE49-F238E27FC236}">
                <a16:creationId xmlns:a16="http://schemas.microsoft.com/office/drawing/2014/main" id="{D25D1578-739E-4591-9AAB-7A5A08FBCA70}"/>
              </a:ext>
            </a:extLst>
          </p:cNvPr>
          <p:cNvGraphicFramePr>
            <a:graphicFrameLocks noGrp="1"/>
          </p:cNvGraphicFramePr>
          <p:nvPr/>
        </p:nvGraphicFramePr>
        <p:xfrm>
          <a:off x="3657600" y="457200"/>
          <a:ext cx="7015163" cy="5980113"/>
        </p:xfrm>
        <a:graphic>
          <a:graphicData uri="http://schemas.openxmlformats.org/drawingml/2006/table">
            <a:tbl>
              <a:tblPr firstRow="1" bandRow="1">
                <a:tableStyleId>{5C22544A-7EE6-4342-B048-85BDC9FD1C3A}</a:tableStyleId>
              </a:tblPr>
              <a:tblGrid>
                <a:gridCol w="2293418">
                  <a:extLst>
                    <a:ext uri="{9D8B030D-6E8A-4147-A177-3AD203B41FA5}">
                      <a16:colId xmlns:a16="http://schemas.microsoft.com/office/drawing/2014/main" val="20000"/>
                    </a:ext>
                  </a:extLst>
                </a:gridCol>
                <a:gridCol w="4721745">
                  <a:extLst>
                    <a:ext uri="{9D8B030D-6E8A-4147-A177-3AD203B41FA5}">
                      <a16:colId xmlns:a16="http://schemas.microsoft.com/office/drawing/2014/main" val="20001"/>
                    </a:ext>
                  </a:extLst>
                </a:gridCol>
              </a:tblGrid>
              <a:tr h="596189">
                <a:tc>
                  <a:txBody>
                    <a:bodyPr/>
                    <a:lstStyle/>
                    <a:p>
                      <a:pPr algn="ctr"/>
                      <a:r>
                        <a:rPr lang="en-US" sz="1800" dirty="0">
                          <a:solidFill>
                            <a:schemeClr val="tx1"/>
                          </a:solidFill>
                        </a:rPr>
                        <a:t>Symbol</a:t>
                      </a:r>
                    </a:p>
                  </a:txBody>
                  <a:tcPr marL="68578" marR="68578" marT="34286" marB="34286"/>
                </a:tc>
                <a:tc>
                  <a:txBody>
                    <a:bodyPr/>
                    <a:lstStyle/>
                    <a:p>
                      <a:pPr algn="ctr"/>
                      <a:r>
                        <a:rPr lang="en-US" sz="1800" dirty="0">
                          <a:solidFill>
                            <a:schemeClr val="tx1"/>
                          </a:solidFill>
                        </a:rPr>
                        <a:t>Revision</a:t>
                      </a:r>
                    </a:p>
                  </a:txBody>
                  <a:tcPr marL="68578" marR="68578" marT="34286" marB="34286"/>
                </a:tc>
                <a:extLst>
                  <a:ext uri="{0D108BD9-81ED-4DB2-BD59-A6C34878D82A}">
                    <a16:rowId xmlns:a16="http://schemas.microsoft.com/office/drawing/2014/main" val="10000"/>
                  </a:ext>
                </a:extLst>
              </a:tr>
              <a:tr h="763939">
                <a:tc>
                  <a:txBody>
                    <a:bodyPr/>
                    <a:lstStyle/>
                    <a:p>
                      <a:pPr algn="ctr"/>
                      <a:r>
                        <a:rPr lang="en-US" sz="1800" dirty="0"/>
                        <a:t>1,2,3… or A,B,C…</a:t>
                      </a:r>
                    </a:p>
                  </a:txBody>
                  <a:tcPr marL="68578" marR="68578" marT="34286" marB="34286" anchor="ctr"/>
                </a:tc>
                <a:tc>
                  <a:txBody>
                    <a:bodyPr/>
                    <a:lstStyle/>
                    <a:p>
                      <a:r>
                        <a:rPr lang="en-US" sz="1800" dirty="0"/>
                        <a:t>1. Number the notes for</a:t>
                      </a:r>
                      <a:r>
                        <a:rPr lang="en-US" sz="1800" baseline="0" dirty="0"/>
                        <a:t> each new concept or main idea.</a:t>
                      </a:r>
                      <a:endParaRPr lang="en-US" sz="1800" dirty="0"/>
                    </a:p>
                  </a:txBody>
                  <a:tcPr marL="68578" marR="68578" marT="34286" marB="34286" anchor="ctr"/>
                </a:tc>
                <a:extLst>
                  <a:ext uri="{0D108BD9-81ED-4DB2-BD59-A6C34878D82A}">
                    <a16:rowId xmlns:a16="http://schemas.microsoft.com/office/drawing/2014/main" val="10001"/>
                  </a:ext>
                </a:extLst>
              </a:tr>
              <a:tr h="596189">
                <a:tc>
                  <a:txBody>
                    <a:bodyPr/>
                    <a:lstStyle/>
                    <a:p>
                      <a:pPr algn="ctr"/>
                      <a:r>
                        <a:rPr lang="en-US" sz="1800" dirty="0"/>
                        <a:t>Key Word</a:t>
                      </a:r>
                    </a:p>
                  </a:txBody>
                  <a:tcPr marL="68578" marR="68578" marT="34286" marB="34286" anchor="ctr"/>
                </a:tc>
                <a:tc>
                  <a:txBody>
                    <a:bodyPr/>
                    <a:lstStyle/>
                    <a:p>
                      <a:r>
                        <a:rPr lang="en-US" sz="1800" dirty="0"/>
                        <a:t>2. Circle Vocabulary/Key</a:t>
                      </a:r>
                      <a:r>
                        <a:rPr lang="en-US" sz="1800" baseline="0" dirty="0"/>
                        <a:t> terms</a:t>
                      </a:r>
                      <a:endParaRPr lang="en-US" sz="1800" dirty="0"/>
                    </a:p>
                  </a:txBody>
                  <a:tcPr marL="68578" marR="68578" marT="34286" marB="34286" anchor="ctr"/>
                </a:tc>
                <a:extLst>
                  <a:ext uri="{0D108BD9-81ED-4DB2-BD59-A6C34878D82A}">
                    <a16:rowId xmlns:a16="http://schemas.microsoft.com/office/drawing/2014/main" val="10002"/>
                  </a:ext>
                </a:extLst>
              </a:tr>
              <a:tr h="596189">
                <a:tc>
                  <a:txBody>
                    <a:bodyPr/>
                    <a:lstStyle/>
                    <a:p>
                      <a:pPr algn="ctr"/>
                      <a:r>
                        <a:rPr lang="en-US" sz="1800" u="sng" dirty="0"/>
                        <a:t>Main Idea</a:t>
                      </a:r>
                    </a:p>
                  </a:txBody>
                  <a:tcPr marL="68578" marR="68578" marT="34286" marB="34286" anchor="ctr"/>
                </a:tc>
                <a:tc>
                  <a:txBody>
                    <a:bodyPr/>
                    <a:lstStyle/>
                    <a:p>
                      <a:r>
                        <a:rPr lang="en-US" sz="1800" dirty="0"/>
                        <a:t>3. Underline or highlight main ideas</a:t>
                      </a:r>
                    </a:p>
                  </a:txBody>
                  <a:tcPr marL="68578" marR="68578" marT="34286" marB="34286" anchor="ctr"/>
                </a:tc>
                <a:extLst>
                  <a:ext uri="{0D108BD9-81ED-4DB2-BD59-A6C34878D82A}">
                    <a16:rowId xmlns:a16="http://schemas.microsoft.com/office/drawing/2014/main" val="10003"/>
                  </a:ext>
                </a:extLst>
              </a:tr>
              <a:tr h="763939">
                <a:tc>
                  <a:txBody>
                    <a:bodyPr/>
                    <a:lstStyle/>
                    <a:p>
                      <a:pPr algn="ctr"/>
                      <a:r>
                        <a:rPr lang="en-US" sz="3600" dirty="0"/>
                        <a:t>^</a:t>
                      </a:r>
                    </a:p>
                  </a:txBody>
                  <a:tcPr marL="68578" marR="68578" marT="34286" marB="34286" anchor="ctr"/>
                </a:tc>
                <a:tc>
                  <a:txBody>
                    <a:bodyPr/>
                    <a:lstStyle/>
                    <a:p>
                      <a:r>
                        <a:rPr lang="en-US" sz="1800" dirty="0"/>
                        <a:t>4. Fill in</a:t>
                      </a:r>
                      <a:r>
                        <a:rPr lang="en-US" sz="1800" baseline="0" dirty="0"/>
                        <a:t> gaps of missing info or reword.</a:t>
                      </a:r>
                      <a:endParaRPr lang="en-US" sz="1800" dirty="0"/>
                    </a:p>
                  </a:txBody>
                  <a:tcPr marL="68578" marR="68578" marT="34286" marB="34286" anchor="ctr"/>
                </a:tc>
                <a:extLst>
                  <a:ext uri="{0D108BD9-81ED-4DB2-BD59-A6C34878D82A}">
                    <a16:rowId xmlns:a16="http://schemas.microsoft.com/office/drawing/2014/main" val="10004"/>
                  </a:ext>
                </a:extLst>
              </a:tr>
              <a:tr h="596189">
                <a:tc>
                  <a:txBody>
                    <a:bodyPr/>
                    <a:lstStyle/>
                    <a:p>
                      <a:pPr algn="ctr"/>
                      <a:r>
                        <a:rPr lang="en-US" sz="1800" dirty="0"/>
                        <a:t>Unimportant</a:t>
                      </a:r>
                    </a:p>
                  </a:txBody>
                  <a:tcPr marL="68578" marR="68578" marT="34286" marB="34286" anchor="ctr"/>
                </a:tc>
                <a:tc>
                  <a:txBody>
                    <a:bodyPr/>
                    <a:lstStyle/>
                    <a:p>
                      <a:r>
                        <a:rPr lang="en-US" sz="1800" dirty="0"/>
                        <a:t>5.Cross</a:t>
                      </a:r>
                      <a:r>
                        <a:rPr lang="en-US" sz="1800" baseline="0" dirty="0"/>
                        <a:t> out unimportant info.</a:t>
                      </a:r>
                      <a:endParaRPr lang="en-US" sz="1800" dirty="0"/>
                    </a:p>
                  </a:txBody>
                  <a:tcPr marL="68578" marR="68578" marT="34286" marB="34286" anchor="ctr"/>
                </a:tc>
                <a:extLst>
                  <a:ext uri="{0D108BD9-81ED-4DB2-BD59-A6C34878D82A}">
                    <a16:rowId xmlns:a16="http://schemas.microsoft.com/office/drawing/2014/main" val="10005"/>
                  </a:ext>
                </a:extLst>
              </a:tr>
              <a:tr h="596189">
                <a:tc>
                  <a:txBody>
                    <a:bodyPr/>
                    <a:lstStyle/>
                    <a:p>
                      <a:pPr algn="ctr"/>
                      <a:r>
                        <a:rPr lang="en-US" sz="1800" dirty="0"/>
                        <a:t>?</a:t>
                      </a:r>
                    </a:p>
                  </a:txBody>
                  <a:tcPr marL="68578" marR="68578" marT="34286" marB="34286" anchor="ctr"/>
                </a:tc>
                <a:tc>
                  <a:txBody>
                    <a:bodyPr/>
                    <a:lstStyle/>
                    <a:p>
                      <a:r>
                        <a:rPr lang="en-US" sz="1800" dirty="0"/>
                        <a:t>6. Identify</a:t>
                      </a:r>
                      <a:r>
                        <a:rPr lang="en-US" sz="1800" baseline="0" dirty="0"/>
                        <a:t> points of confusion</a:t>
                      </a:r>
                      <a:endParaRPr lang="en-US" sz="1800" dirty="0"/>
                    </a:p>
                  </a:txBody>
                  <a:tcPr marL="68578" marR="68578" marT="34286" marB="34286" anchor="ctr"/>
                </a:tc>
                <a:extLst>
                  <a:ext uri="{0D108BD9-81ED-4DB2-BD59-A6C34878D82A}">
                    <a16:rowId xmlns:a16="http://schemas.microsoft.com/office/drawing/2014/main" val="10006"/>
                  </a:ext>
                </a:extLst>
              </a:tr>
              <a:tr h="707351">
                <a:tc>
                  <a:txBody>
                    <a:bodyPr/>
                    <a:lstStyle/>
                    <a:p>
                      <a:pPr algn="ctr"/>
                      <a:r>
                        <a:rPr lang="en-US" sz="3300" dirty="0"/>
                        <a:t>*</a:t>
                      </a:r>
                    </a:p>
                  </a:txBody>
                  <a:tcPr marL="68578" marR="68578" marT="34286" marB="34286" anchor="ctr"/>
                </a:tc>
                <a:tc>
                  <a:txBody>
                    <a:bodyPr/>
                    <a:lstStyle/>
                    <a:p>
                      <a:r>
                        <a:rPr lang="en-US" sz="1800" dirty="0"/>
                        <a:t>7. Identify</a:t>
                      </a:r>
                      <a:r>
                        <a:rPr lang="en-US" sz="1800" baseline="0" dirty="0"/>
                        <a:t> info to be used on a test</a:t>
                      </a:r>
                      <a:endParaRPr lang="en-US" sz="1800" dirty="0"/>
                    </a:p>
                  </a:txBody>
                  <a:tcPr marL="68578" marR="68578" marT="34286" marB="34286" anchor="ctr"/>
                </a:tc>
                <a:extLst>
                  <a:ext uri="{0D108BD9-81ED-4DB2-BD59-A6C34878D82A}">
                    <a16:rowId xmlns:a16="http://schemas.microsoft.com/office/drawing/2014/main" val="10007"/>
                  </a:ext>
                </a:extLst>
              </a:tr>
              <a:tr h="763939">
                <a:tc>
                  <a:txBody>
                    <a:bodyPr/>
                    <a:lstStyle/>
                    <a:p>
                      <a:pPr algn="ctr"/>
                      <a:r>
                        <a:rPr lang="en-US" sz="1800" dirty="0"/>
                        <a:t>Visual/Symbol</a:t>
                      </a:r>
                    </a:p>
                  </a:txBody>
                  <a:tcPr marL="68578" marR="68578" marT="34286" marB="34286" anchor="ctr"/>
                </a:tc>
                <a:tc>
                  <a:txBody>
                    <a:bodyPr/>
                    <a:lstStyle/>
                    <a:p>
                      <a:r>
                        <a:rPr lang="en-US" sz="1800" dirty="0"/>
                        <a:t>Create</a:t>
                      </a:r>
                      <a:r>
                        <a:rPr lang="en-US" sz="1800" baseline="0" dirty="0"/>
                        <a:t> a visual symbol to represent information</a:t>
                      </a:r>
                      <a:endParaRPr lang="en-US" sz="1800" dirty="0"/>
                    </a:p>
                  </a:txBody>
                  <a:tcPr marL="68578" marR="68578" marT="34286" marB="34286" anchor="ctr"/>
                </a:tc>
                <a:extLst>
                  <a:ext uri="{0D108BD9-81ED-4DB2-BD59-A6C34878D82A}">
                    <a16:rowId xmlns:a16="http://schemas.microsoft.com/office/drawing/2014/main" val="10008"/>
                  </a:ext>
                </a:extLst>
              </a:tr>
            </a:tbl>
          </a:graphicData>
        </a:graphic>
      </p:graphicFrame>
      <p:sp>
        <p:nvSpPr>
          <p:cNvPr id="79907" name="Oval 3">
            <a:extLst>
              <a:ext uri="{FF2B5EF4-FFF2-40B4-BE49-F238E27FC236}">
                <a16:creationId xmlns:a16="http://schemas.microsoft.com/office/drawing/2014/main" id="{4E9C1CB5-4246-4DAD-BEBB-7632FDF233C8}"/>
              </a:ext>
            </a:extLst>
          </p:cNvPr>
          <p:cNvSpPr>
            <a:spLocks noChangeArrowheads="1"/>
          </p:cNvSpPr>
          <p:nvPr/>
        </p:nvSpPr>
        <p:spPr bwMode="auto">
          <a:xfrm>
            <a:off x="3932238" y="1905000"/>
            <a:ext cx="1674812" cy="4318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3300" b="0" i="0" u="none" strike="noStrike" kern="1200" cap="none" spc="0" normalizeH="0" baseline="0" noProof="0">
              <a:ln>
                <a:noFill/>
              </a:ln>
              <a:solidFill>
                <a:srgbClr val="44546A"/>
              </a:solidFill>
              <a:effectLst/>
              <a:uLnTx/>
              <a:uFillTx/>
              <a:latin typeface="Comic Sans MS" panose="030F0702030302020204" pitchFamily="66" charset="0"/>
              <a:ea typeface="+mn-ea"/>
              <a:cs typeface="Arial" panose="020B0604020202020204" pitchFamily="34" charset="0"/>
            </a:endParaRPr>
          </a:p>
        </p:txBody>
      </p:sp>
      <p:cxnSp>
        <p:nvCxnSpPr>
          <p:cNvPr id="79908" name="Straight Connector 6">
            <a:extLst>
              <a:ext uri="{FF2B5EF4-FFF2-40B4-BE49-F238E27FC236}">
                <a16:creationId xmlns:a16="http://schemas.microsoft.com/office/drawing/2014/main" id="{064A760D-D61B-4C8F-A192-33C56A60CCD3}"/>
              </a:ext>
            </a:extLst>
          </p:cNvPr>
          <p:cNvCxnSpPr>
            <a:cxnSpLocks noChangeShapeType="1"/>
          </p:cNvCxnSpPr>
          <p:nvPr/>
        </p:nvCxnSpPr>
        <p:spPr bwMode="auto">
          <a:xfrm>
            <a:off x="4114800" y="4114800"/>
            <a:ext cx="1512888" cy="0"/>
          </a:xfrm>
          <a:prstGeom prst="line">
            <a:avLst/>
          </a:prstGeom>
          <a:noFill/>
          <a:ln w="476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909" name="Rectangle 1">
            <a:extLst>
              <a:ext uri="{FF2B5EF4-FFF2-40B4-BE49-F238E27FC236}">
                <a16:creationId xmlns:a16="http://schemas.microsoft.com/office/drawing/2014/main" id="{1774A982-C5E8-473B-842E-A01A82F7C6B9}"/>
              </a:ext>
            </a:extLst>
          </p:cNvPr>
          <p:cNvSpPr>
            <a:spLocks noChangeArrowheads="1"/>
          </p:cNvSpPr>
          <p:nvPr/>
        </p:nvSpPr>
        <p:spPr bwMode="auto">
          <a:xfrm>
            <a:off x="533400" y="1550988"/>
            <a:ext cx="2582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2B4CA8"/>
                </a:solidFill>
                <a:effectLst/>
                <a:uLnTx/>
                <a:uFillTx/>
                <a:latin typeface="Calibri" panose="020F0502020204030204" pitchFamily="34" charset="0"/>
                <a:ea typeface="+mn-ea"/>
                <a:cs typeface="Arial" panose="020B0604020202020204" pitchFamily="34" charset="0"/>
              </a:rPr>
              <a:t>Revise Notes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124D7EED-BF78-4112-81F5-C900462BCEB9}"/>
              </a:ext>
            </a:extLst>
          </p:cNvPr>
          <p:cNvSpPr>
            <a:spLocks noGrp="1"/>
          </p:cNvSpPr>
          <p:nvPr>
            <p:ph type="title"/>
          </p:nvPr>
        </p:nvSpPr>
        <p:spPr/>
        <p:txBody>
          <a:bodyPr/>
          <a:lstStyle/>
          <a:p>
            <a:pPr>
              <a:defRPr/>
            </a:pPr>
            <a:r>
              <a:rPr lang="en-US" altLang="en-US" dirty="0"/>
              <a:t>Bell Work #26—Page 56</a:t>
            </a:r>
          </a:p>
        </p:txBody>
      </p:sp>
      <p:sp>
        <p:nvSpPr>
          <p:cNvPr id="5" name="Content Placeholder 4">
            <a:extLst>
              <a:ext uri="{FF2B5EF4-FFF2-40B4-BE49-F238E27FC236}">
                <a16:creationId xmlns:a16="http://schemas.microsoft.com/office/drawing/2014/main" id="{CD5785D5-2DBE-4189-88C7-20C23DCDFEBE}"/>
              </a:ext>
            </a:extLst>
          </p:cNvPr>
          <p:cNvSpPr>
            <a:spLocks noGrp="1"/>
          </p:cNvSpPr>
          <p:nvPr>
            <p:ph idx="1"/>
          </p:nvPr>
        </p:nvSpPr>
        <p:spPr>
          <a:xfrm>
            <a:off x="1066800" y="2397125"/>
            <a:ext cx="9829800" cy="2708275"/>
          </a:xfrm>
        </p:spPr>
        <p:txBody>
          <a:bodyPr/>
          <a:lstStyle/>
          <a:p>
            <a:pPr marL="534888" indent="-514350">
              <a:buFont typeface="+mj-lt"/>
              <a:buAutoNum type="arabicPeriod"/>
              <a:defRPr/>
            </a:pPr>
            <a:r>
              <a:rPr lang="en-US" dirty="0"/>
              <a:t>Rank the 4 Civil Rights achievement for Ike. #1 is the most important to history and #4 is the least.</a:t>
            </a:r>
          </a:p>
          <a:p>
            <a:pPr marL="534888" indent="-514350">
              <a:buFont typeface="+mj-lt"/>
              <a:buAutoNum type="arabicPeriod"/>
              <a:defRPr/>
            </a:pPr>
            <a:r>
              <a:rPr lang="en-US" dirty="0"/>
              <a:t> Explain your rankings. </a:t>
            </a:r>
          </a:p>
          <a:p>
            <a:pPr marL="934938" lvl="1" indent="-514350">
              <a:buFont typeface="+mj-lt"/>
              <a:buAutoNum type="arabicPeriod"/>
              <a:defRPr/>
            </a:pPr>
            <a:r>
              <a:rPr lang="en-US" dirty="0"/>
              <a:t>(Brown v. Board, Emmitt Till, Montgomery Bus Boycott, and Little Rock 9)</a:t>
            </a:r>
          </a:p>
          <a:p>
            <a:pPr marL="20538" indent="0">
              <a:buFont typeface="Wingdings" panose="05000000000000000000" pitchFamily="2" charset="2"/>
              <a:buNone/>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4E191B72-EE5D-446D-BCCA-4EE7F8622424}"/>
              </a:ext>
            </a:extLst>
          </p:cNvPr>
          <p:cNvSpPr>
            <a:spLocks noGrp="1"/>
          </p:cNvSpPr>
          <p:nvPr>
            <p:ph type="title"/>
          </p:nvPr>
        </p:nvSpPr>
        <p:spPr/>
        <p:txBody>
          <a:bodyPr/>
          <a:lstStyle/>
          <a:p>
            <a:pPr>
              <a:defRPr/>
            </a:pPr>
            <a:r>
              <a:rPr lang="en-US" altLang="en-US" dirty="0"/>
              <a:t>Bell Work #27—Page 58</a:t>
            </a:r>
          </a:p>
        </p:txBody>
      </p:sp>
      <p:sp>
        <p:nvSpPr>
          <p:cNvPr id="5" name="Content Placeholder 4">
            <a:extLst>
              <a:ext uri="{FF2B5EF4-FFF2-40B4-BE49-F238E27FC236}">
                <a16:creationId xmlns:a16="http://schemas.microsoft.com/office/drawing/2014/main" id="{6B3B556A-54BD-47C5-B13A-5B894779759A}"/>
              </a:ext>
            </a:extLst>
          </p:cNvPr>
          <p:cNvSpPr>
            <a:spLocks noGrp="1"/>
          </p:cNvSpPr>
          <p:nvPr>
            <p:ph idx="1"/>
          </p:nvPr>
        </p:nvSpPr>
        <p:spPr>
          <a:xfrm>
            <a:off x="1066800" y="2397125"/>
            <a:ext cx="9829800" cy="2708275"/>
          </a:xfrm>
        </p:spPr>
        <p:txBody>
          <a:bodyPr/>
          <a:lstStyle/>
          <a:p>
            <a:pPr marL="534888" indent="-514350">
              <a:buFont typeface="+mj-lt"/>
              <a:buAutoNum type="arabicPeriod"/>
              <a:defRPr/>
            </a:pPr>
            <a:r>
              <a:rPr lang="en-US" dirty="0"/>
              <a:t>In “Remember the Titans”, would there have been a difference if Coach </a:t>
            </a:r>
            <a:r>
              <a:rPr lang="en-US" dirty="0" err="1"/>
              <a:t>Yoast</a:t>
            </a:r>
            <a:r>
              <a:rPr lang="en-US" dirty="0"/>
              <a:t> would have been named head coach instead of Coach Boone. </a:t>
            </a:r>
          </a:p>
          <a:p>
            <a:pPr marL="534888" indent="-514350">
              <a:buFont typeface="+mj-lt"/>
              <a:buAutoNum type="arabicPeriod"/>
              <a:defRPr/>
            </a:pPr>
            <a:r>
              <a:rPr lang="en-US" dirty="0"/>
              <a:t>Explain your answer</a:t>
            </a:r>
          </a:p>
          <a:p>
            <a:pPr marL="534888" indent="-514350">
              <a:buFont typeface="+mj-lt"/>
              <a:buAutoNum type="arabicPeriod"/>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36" t="19779" b="15626"/>
          <a:stretch/>
        </p:blipFill>
        <p:spPr bwMode="auto">
          <a:xfrm>
            <a:off x="5307724" y="1513489"/>
            <a:ext cx="4877905" cy="4062249"/>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0" name="Rectangle 8"/>
          <p:cNvSpPr>
            <a:spLocks noChangeArrowheads="1"/>
          </p:cNvSpPr>
          <p:nvPr/>
        </p:nvSpPr>
        <p:spPr bwMode="auto">
          <a:xfrm>
            <a:off x="725214" y="1829405"/>
            <a:ext cx="41765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514350" marR="0" lvl="0" indent="-51435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3200" b="0" i="0" u="none" strike="noStrike" kern="1200" cap="none" spc="0" normalizeH="0" baseline="0" noProof="0" dirty="0">
                <a:ln>
                  <a:noFill/>
                </a:ln>
                <a:solidFill>
                  <a:srgbClr val="2B4CA8"/>
                </a:solidFill>
                <a:effectLst/>
                <a:uLnTx/>
                <a:uFillTx/>
                <a:latin typeface="Calibri" panose="020F0502020204030204" pitchFamily="34" charset="0"/>
                <a:ea typeface="+mn-ea"/>
                <a:cs typeface="Arial" panose="020B0604020202020204" pitchFamily="34" charset="0"/>
              </a:rPr>
              <a:t>Divide your paper into three categories</a:t>
            </a:r>
          </a:p>
          <a:p>
            <a:pPr marL="514350" marR="0" lvl="0" indent="-514350" algn="l" defTabSz="914400" rtl="0" eaLnBrk="1" fontAlgn="auto" latinLnBrk="0" hangingPunct="1">
              <a:lnSpc>
                <a:spcPct val="100000"/>
              </a:lnSpc>
              <a:spcBef>
                <a:spcPct val="0"/>
              </a:spcBef>
              <a:spcAft>
                <a:spcPts val="0"/>
              </a:spcAft>
              <a:buClrTx/>
              <a:buSzTx/>
              <a:buFontTx/>
              <a:buAutoNum type="arabicPeriod"/>
              <a:tabLst/>
              <a:defRPr/>
            </a:pPr>
            <a:endParaRPr kumimoji="0" lang="en-US" altLang="en-US" sz="3200" b="0" i="0" u="none" strike="noStrike" kern="1200" cap="none" spc="0" normalizeH="0" baseline="0" noProof="0" dirty="0">
              <a:ln>
                <a:noFill/>
              </a:ln>
              <a:solidFill>
                <a:srgbClr val="2B4CA8"/>
              </a:solidFill>
              <a:effectLst/>
              <a:uLnTx/>
              <a:uFillTx/>
              <a:latin typeface="Calibri" panose="020F050202020403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ct val="0"/>
              </a:spcBef>
              <a:spcAft>
                <a:spcPts val="0"/>
              </a:spcAft>
              <a:buClrTx/>
              <a:buSzTx/>
              <a:buFontTx/>
              <a:buAutoNum type="arabicPeriod"/>
              <a:tabLst/>
              <a:defRPr/>
            </a:pPr>
            <a:r>
              <a:rPr kumimoji="0" lang="en-US" altLang="en-US" sz="3200" b="0" i="0" u="none" strike="noStrike" kern="1200" cap="none" spc="0" normalizeH="0" baseline="0" noProof="0" dirty="0">
                <a:ln>
                  <a:noFill/>
                </a:ln>
                <a:solidFill>
                  <a:srgbClr val="2B4CA8"/>
                </a:solidFill>
                <a:effectLst/>
                <a:uLnTx/>
                <a:uFillTx/>
                <a:latin typeface="Calibri" panose="020F0502020204030204" pitchFamily="34" charset="0"/>
                <a:ea typeface="+mn-ea"/>
                <a:cs typeface="Arial" panose="020B0604020202020204" pitchFamily="34" charset="0"/>
              </a:rPr>
              <a:t>Label the categories</a:t>
            </a:r>
          </a:p>
          <a:p>
            <a:pPr marL="742950" marR="0" lvl="1" indent="-285750" algn="l" defTabSz="914400" rtl="0" eaLnBrk="1" fontAlgn="auto" latinLnBrk="0" hangingPunct="1">
              <a:lnSpc>
                <a:spcPct val="100000"/>
              </a:lnSpc>
              <a:spcBef>
                <a:spcPct val="0"/>
              </a:spcBef>
              <a:spcAft>
                <a:spcPts val="0"/>
              </a:spcAft>
              <a:buClrTx/>
              <a:buSzTx/>
              <a:buFontTx/>
              <a:buChar char="–"/>
              <a:tabLst/>
              <a:defRPr/>
            </a:pPr>
            <a:r>
              <a:rPr lang="en-US" altLang="en-US" sz="3200" dirty="0">
                <a:solidFill>
                  <a:srgbClr val="2B4CA8"/>
                </a:solidFill>
                <a:latin typeface="Calibri" panose="020F0502020204030204" pitchFamily="34" charset="0"/>
              </a:rPr>
              <a:t>Gaining Access</a:t>
            </a:r>
            <a:endParaRPr kumimoji="0" lang="en-US" altLang="en-US" sz="3200" b="0" i="0" u="none" strike="noStrike" kern="1200" cap="none" spc="0" normalizeH="0" baseline="0" noProof="0" dirty="0">
              <a:ln>
                <a:noFill/>
              </a:ln>
              <a:solidFill>
                <a:srgbClr val="2B4CA8"/>
              </a:solidFill>
              <a:effectLst/>
              <a:uLnTx/>
              <a:uFillTx/>
              <a:latin typeface="Calibri" panose="020F050202020403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Tx/>
              <a:buChar char="–"/>
              <a:tabLst/>
              <a:defRPr/>
            </a:pPr>
            <a:r>
              <a:rPr kumimoji="0" lang="en-US" altLang="en-US" sz="3200" b="0" i="0" u="none" strike="noStrike" kern="1200" cap="none" spc="0" normalizeH="0" baseline="0" noProof="0" dirty="0">
                <a:ln>
                  <a:noFill/>
                </a:ln>
                <a:solidFill>
                  <a:srgbClr val="2B4CA8"/>
                </a:solidFill>
                <a:effectLst/>
                <a:uLnTx/>
                <a:uFillTx/>
                <a:latin typeface="Calibri" panose="020F0502020204030204" pitchFamily="34" charset="0"/>
                <a:ea typeface="+mn-ea"/>
                <a:cs typeface="Arial" panose="020B0604020202020204" pitchFamily="34" charset="0"/>
              </a:rPr>
              <a:t>The School Year</a:t>
            </a:r>
          </a:p>
          <a:p>
            <a:pPr marL="742950" marR="0" lvl="1" indent="-285750" algn="l" defTabSz="914400" rtl="0" eaLnBrk="1" fontAlgn="auto" latinLnBrk="0" hangingPunct="1">
              <a:lnSpc>
                <a:spcPct val="100000"/>
              </a:lnSpc>
              <a:spcBef>
                <a:spcPct val="0"/>
              </a:spcBef>
              <a:spcAft>
                <a:spcPts val="0"/>
              </a:spcAft>
              <a:buClrTx/>
              <a:buSzTx/>
              <a:buFontTx/>
              <a:buChar char="–"/>
              <a:tabLst/>
              <a:defRPr/>
            </a:pPr>
            <a:r>
              <a:rPr kumimoji="0" lang="en-US" altLang="en-US" sz="3200" b="0" i="0" u="none" strike="noStrike" kern="1200" cap="none" spc="0" normalizeH="0" baseline="0" noProof="0">
                <a:ln>
                  <a:noFill/>
                </a:ln>
                <a:solidFill>
                  <a:srgbClr val="2B4CA8"/>
                </a:solidFill>
                <a:effectLst/>
                <a:uLnTx/>
                <a:uFillTx/>
                <a:latin typeface="Calibri" panose="020F0502020204030204" pitchFamily="34" charset="0"/>
                <a:ea typeface="+mn-ea"/>
                <a:cs typeface="Arial" panose="020B0604020202020204" pitchFamily="34" charset="0"/>
              </a:rPr>
              <a:t>Results</a:t>
            </a:r>
            <a:endParaRPr kumimoji="0" lang="en-US" altLang="en-US" sz="3200" b="0" i="0" u="none" strike="noStrike" kern="1200" cap="none" spc="0" normalizeH="0" baseline="0" noProof="0" dirty="0">
              <a:ln>
                <a:noFill/>
              </a:ln>
              <a:solidFill>
                <a:srgbClr val="2B4CA8"/>
              </a:solidFill>
              <a:effectLst/>
              <a:uLnTx/>
              <a:uFillTx/>
              <a:latin typeface="Calibri" panose="020F0502020204030204" pitchFamily="34" charset="0"/>
              <a:ea typeface="+mn-ea"/>
              <a:cs typeface="Arial" panose="020B0604020202020204" pitchFamily="34" charset="0"/>
            </a:endParaRPr>
          </a:p>
        </p:txBody>
      </p:sp>
      <p:cxnSp>
        <p:nvCxnSpPr>
          <p:cNvPr id="3" name="Straight Connector 2"/>
          <p:cNvCxnSpPr/>
          <p:nvPr/>
        </p:nvCxnSpPr>
        <p:spPr>
          <a:xfrm>
            <a:off x="5360276" y="2932386"/>
            <a:ext cx="4787462" cy="420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60276" y="4493173"/>
            <a:ext cx="4787462" cy="420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1EF1868-45FA-461B-8E6F-074401E0082A}"/>
              </a:ext>
            </a:extLst>
          </p:cNvPr>
          <p:cNvSpPr txBox="1"/>
          <p:nvPr/>
        </p:nvSpPr>
        <p:spPr>
          <a:xfrm>
            <a:off x="1056290" y="394138"/>
            <a:ext cx="1017926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EQ: How did the NAACP force desegregation?</a:t>
            </a:r>
          </a:p>
        </p:txBody>
      </p:sp>
    </p:spTree>
    <p:extLst>
      <p:ext uri="{BB962C8B-B14F-4D97-AF65-F5344CB8AC3E}">
        <p14:creationId xmlns:p14="http://schemas.microsoft.com/office/powerpoint/2010/main" val="4005025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1" name="Rectangle 13">
            <a:extLst>
              <a:ext uri="{FF2B5EF4-FFF2-40B4-BE49-F238E27FC236}">
                <a16:creationId xmlns:a16="http://schemas.microsoft.com/office/drawing/2014/main" id="{A6D287FF-5A9D-41D8-9447-00BC445D5E20}"/>
              </a:ext>
            </a:extLst>
          </p:cNvPr>
          <p:cNvSpPr>
            <a:spLocks noGrp="1" noChangeArrowheads="1"/>
          </p:cNvSpPr>
          <p:nvPr>
            <p:ph type="ctrTitle"/>
          </p:nvPr>
        </p:nvSpPr>
        <p:spPr>
          <a:xfrm>
            <a:off x="914400" y="1768475"/>
            <a:ext cx="10363200" cy="1736725"/>
          </a:xfrm>
        </p:spPr>
        <p:txBody>
          <a:bodyPr/>
          <a:lstStyle/>
          <a:p>
            <a:pPr eaLnBrk="1" hangingPunct="1">
              <a:defRPr/>
            </a:pPr>
            <a:endParaRPr lang="en-US"/>
          </a:p>
        </p:txBody>
      </p:sp>
      <p:sp>
        <p:nvSpPr>
          <p:cNvPr id="43022" name="Rectangle 14">
            <a:extLst>
              <a:ext uri="{FF2B5EF4-FFF2-40B4-BE49-F238E27FC236}">
                <a16:creationId xmlns:a16="http://schemas.microsoft.com/office/drawing/2014/main" id="{DE140792-CA93-4060-B78F-50DB3EF900CA}"/>
              </a:ext>
            </a:extLst>
          </p:cNvPr>
          <p:cNvSpPr>
            <a:spLocks noGrp="1" noChangeArrowheads="1"/>
          </p:cNvSpPr>
          <p:nvPr>
            <p:ph type="subTitle" idx="1"/>
          </p:nvPr>
        </p:nvSpPr>
        <p:spPr/>
        <p:txBody>
          <a:bodyPr/>
          <a:lstStyle/>
          <a:p>
            <a:pPr eaLnBrk="1" hangingPunct="1">
              <a:defRPr/>
            </a:pPr>
            <a:endParaRPr lang="en-US"/>
          </a:p>
        </p:txBody>
      </p:sp>
      <p:pic>
        <p:nvPicPr>
          <p:cNvPr id="57348" name="Picture 9" descr="3%20Central%20HS%20today%20,%20Little%20Rock">
            <a:extLst>
              <a:ext uri="{FF2B5EF4-FFF2-40B4-BE49-F238E27FC236}">
                <a16:creationId xmlns:a16="http://schemas.microsoft.com/office/drawing/2014/main" id="{92E866C8-4359-4B3D-8553-0DCD1D532BB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Lst>
        </p:spPr>
      </p:pic>
      <p:sp>
        <p:nvSpPr>
          <p:cNvPr id="57349" name="Text Box 15">
            <a:extLst>
              <a:ext uri="{FF2B5EF4-FFF2-40B4-BE49-F238E27FC236}">
                <a16:creationId xmlns:a16="http://schemas.microsoft.com/office/drawing/2014/main" id="{AE7CFA2B-96E7-4027-BA10-62D5EA981B26}"/>
              </a:ext>
            </a:extLst>
          </p:cNvPr>
          <p:cNvSpPr txBox="1">
            <a:spLocks noChangeArrowheads="1"/>
          </p:cNvSpPr>
          <p:nvPr/>
        </p:nvSpPr>
        <p:spPr bwMode="auto">
          <a:xfrm>
            <a:off x="1752600" y="228600"/>
            <a:ext cx="868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Little Rock Central High School, Arkansas</a:t>
            </a:r>
          </a:p>
        </p:txBody>
      </p:sp>
      <p:pic>
        <p:nvPicPr>
          <p:cNvPr id="57350" name="Picture 17" descr="image?id=64564&amp;rendTypeId=4">
            <a:extLst>
              <a:ext uri="{FF2B5EF4-FFF2-40B4-BE49-F238E27FC236}">
                <a16:creationId xmlns:a16="http://schemas.microsoft.com/office/drawing/2014/main" id="{E150DD3C-0272-470C-B629-86333BD72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419600"/>
            <a:ext cx="21320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1A865A3-85AA-47F3-A92B-DE8733350856}"/>
              </a:ext>
            </a:extLst>
          </p:cNvPr>
          <p:cNvSpPr>
            <a:spLocks noGrp="1" noChangeArrowheads="1"/>
          </p:cNvSpPr>
          <p:nvPr>
            <p:ph type="title" idx="4294967295"/>
          </p:nvPr>
        </p:nvSpPr>
        <p:spPr>
          <a:xfrm>
            <a:off x="1981200" y="274638"/>
            <a:ext cx="8229600" cy="71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4000" b="1">
                <a:effectLst/>
              </a:rPr>
              <a:t>January 23, 1956</a:t>
            </a:r>
            <a:r>
              <a:rPr lang="en-US" altLang="en-US" sz="4000">
                <a:effectLst/>
              </a:rPr>
              <a:t> </a:t>
            </a:r>
          </a:p>
        </p:txBody>
      </p:sp>
      <p:sp>
        <p:nvSpPr>
          <p:cNvPr id="58371" name="Rectangle 3">
            <a:extLst>
              <a:ext uri="{FF2B5EF4-FFF2-40B4-BE49-F238E27FC236}">
                <a16:creationId xmlns:a16="http://schemas.microsoft.com/office/drawing/2014/main" id="{25DAE448-D11D-4C2B-BDF9-6D06417A79DF}"/>
              </a:ext>
            </a:extLst>
          </p:cNvPr>
          <p:cNvSpPr>
            <a:spLocks noGrp="1" noChangeArrowheads="1"/>
          </p:cNvSpPr>
          <p:nvPr>
            <p:ph type="body" idx="4294967295"/>
          </p:nvPr>
        </p:nvSpPr>
        <p:spPr>
          <a:xfrm>
            <a:off x="1981200" y="990600"/>
            <a:ext cx="8229600" cy="1981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effectLst/>
              </a:rPr>
              <a:t>Twenty-seven black students attempt to register in all-white Little Rock schools, but are turned down. </a:t>
            </a:r>
          </a:p>
        </p:txBody>
      </p:sp>
      <p:pic>
        <p:nvPicPr>
          <p:cNvPr id="58372" name="Picture 4" descr="Central%20high">
            <a:extLst>
              <a:ext uri="{FF2B5EF4-FFF2-40B4-BE49-F238E27FC236}">
                <a16:creationId xmlns:a16="http://schemas.microsoft.com/office/drawing/2014/main" id="{AE1404E2-5888-4004-84EB-5A0D651F0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67000"/>
            <a:ext cx="6172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D5D3809-D89E-4A48-A801-4F1BD1C6DE7C}"/>
              </a:ext>
            </a:extLst>
          </p:cNvPr>
          <p:cNvSpPr>
            <a:spLocks noGrp="1" noChangeArrowheads="1"/>
          </p:cNvSpPr>
          <p:nvPr>
            <p:ph type="title" idx="4294967295"/>
          </p:nvPr>
        </p:nvSpPr>
        <p:spPr>
          <a:xfrm>
            <a:off x="1981200" y="274638"/>
            <a:ext cx="8229600" cy="5635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4000" b="1">
                <a:effectLst/>
              </a:rPr>
              <a:t>Spring, 1957</a:t>
            </a:r>
            <a:r>
              <a:rPr lang="en-US" altLang="en-US" sz="4000">
                <a:effectLst/>
              </a:rPr>
              <a:t> </a:t>
            </a:r>
          </a:p>
        </p:txBody>
      </p:sp>
      <p:sp>
        <p:nvSpPr>
          <p:cNvPr id="52227" name="Rectangle 3">
            <a:extLst>
              <a:ext uri="{FF2B5EF4-FFF2-40B4-BE49-F238E27FC236}">
                <a16:creationId xmlns:a16="http://schemas.microsoft.com/office/drawing/2014/main" id="{3511CCF0-94CB-4BF4-A2EA-32D0F2B6FF7E}"/>
              </a:ext>
            </a:extLst>
          </p:cNvPr>
          <p:cNvSpPr>
            <a:spLocks noGrp="1" noChangeArrowheads="1"/>
          </p:cNvSpPr>
          <p:nvPr>
            <p:ph type="body" sz="half" idx="4294967295"/>
          </p:nvPr>
        </p:nvSpPr>
        <p:spPr>
          <a:xfrm>
            <a:off x="685800" y="1066800"/>
            <a:ext cx="54864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r>
              <a:rPr lang="en-US" altLang="en-US" sz="2800">
                <a:effectLst/>
                <a:latin typeface="Times New Roman" panose="02020603050405020304" pitchFamily="18" charset="0"/>
                <a:cs typeface="Times New Roman" panose="02020603050405020304" pitchFamily="18" charset="0"/>
              </a:rPr>
              <a:t>There were 517 black students who lived in the district and were eligible to attend Central in the fall. </a:t>
            </a:r>
          </a:p>
          <a:p>
            <a:pPr>
              <a:lnSpc>
                <a:spcPct val="80000"/>
              </a:lnSpc>
            </a:pPr>
            <a:r>
              <a:rPr lang="en-US" altLang="en-US" sz="2800">
                <a:effectLst/>
                <a:latin typeface="Times New Roman" panose="02020603050405020304" pitchFamily="18" charset="0"/>
                <a:cs typeface="Times New Roman" panose="02020603050405020304" pitchFamily="18" charset="0"/>
              </a:rPr>
              <a:t>Eighty expressed an interest</a:t>
            </a:r>
          </a:p>
          <a:p>
            <a:pPr>
              <a:lnSpc>
                <a:spcPct val="80000"/>
              </a:lnSpc>
            </a:pPr>
            <a:r>
              <a:rPr lang="en-US" altLang="en-US" sz="2800">
                <a:effectLst/>
                <a:latin typeface="Times New Roman" panose="02020603050405020304" pitchFamily="18" charset="0"/>
                <a:cs typeface="Times New Roman" panose="02020603050405020304" pitchFamily="18" charset="0"/>
              </a:rPr>
              <a:t>Following interviews with the Superintendent and staff, 17 are selected </a:t>
            </a:r>
          </a:p>
          <a:p>
            <a:pPr>
              <a:lnSpc>
                <a:spcPct val="80000"/>
              </a:lnSpc>
            </a:pPr>
            <a:r>
              <a:rPr lang="en-US" altLang="en-US" sz="2800">
                <a:effectLst/>
                <a:latin typeface="Times New Roman" panose="02020603050405020304" pitchFamily="18" charset="0"/>
                <a:cs typeface="Times New Roman" panose="02020603050405020304" pitchFamily="18" charset="0"/>
              </a:rPr>
              <a:t>Eight of those later decide to remain at all-black Horace Mann High School.</a:t>
            </a:r>
          </a:p>
        </p:txBody>
      </p:sp>
      <p:pic>
        <p:nvPicPr>
          <p:cNvPr id="59396" name="Content Placeholder 3" descr="12.jpg">
            <a:extLst>
              <a:ext uri="{FF2B5EF4-FFF2-40B4-BE49-F238E27FC236}">
                <a16:creationId xmlns:a16="http://schemas.microsoft.com/office/drawing/2014/main" id="{A920C2B1-CDB8-413E-BC8C-0101591C24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990600"/>
            <a:ext cx="3824288"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a:extLst>
              <a:ext uri="{FF2B5EF4-FFF2-40B4-BE49-F238E27FC236}">
                <a16:creationId xmlns:a16="http://schemas.microsoft.com/office/drawing/2014/main" id="{ACBB1805-B29E-4B35-90E5-1923109EFFC4}"/>
              </a:ext>
            </a:extLst>
          </p:cNvPr>
          <p:cNvSpPr>
            <a:spLocks noChangeArrowheads="1"/>
          </p:cNvSpPr>
          <p:nvPr/>
        </p:nvSpPr>
        <p:spPr bwMode="auto">
          <a:xfrm>
            <a:off x="4800600" y="4983162"/>
            <a:ext cx="6450042" cy="1219200"/>
          </a:xfrm>
          <a:prstGeom prst="rect">
            <a:avLst/>
          </a:prstGeom>
          <a:noFill/>
          <a:ln>
            <a:noFill/>
          </a:ln>
        </p:spPr>
        <p:txBody>
          <a:bodyPr numCol="2"/>
          <a:lstStyle>
            <a:lvl1pPr marL="342900" indent="-342900">
              <a:spcBef>
                <a:spcPct val="20000"/>
              </a:spcBef>
              <a:buClr>
                <a:schemeClr val="hlink"/>
              </a:buClr>
              <a:buSzPct val="80000"/>
              <a:buFont typeface="Wingdings" panose="05000000000000000000" pitchFamily="2" charset="2"/>
              <a:buChar char="n"/>
              <a:defRPr sz="2800">
                <a:solidFill>
                  <a:schemeClr val="tx1"/>
                </a:solidFill>
                <a:latin typeface="Tahoma" panose="020B0604030504040204" pitchFamily="34" charset="0"/>
              </a:defRPr>
            </a:lvl1pPr>
            <a:lvl2pPr marL="37931725" indent="-37474525">
              <a:spcBef>
                <a:spcPct val="20000"/>
              </a:spcBef>
              <a:buClr>
                <a:schemeClr val="tx1"/>
              </a:buClr>
              <a:buChar char="–"/>
              <a:defRPr sz="2400">
                <a:solidFill>
                  <a:schemeClr val="tx1"/>
                </a:solidFill>
                <a:latin typeface="Tahoma" panose="020B0604030504040204" pitchFamily="34" charset="0"/>
              </a:defRPr>
            </a:lvl2pPr>
            <a:lvl3pPr>
              <a:spcBef>
                <a:spcPct val="20000"/>
              </a:spcBef>
              <a:defRPr sz="2000">
                <a:solidFill>
                  <a:schemeClr val="tx1"/>
                </a:solidFill>
                <a:latin typeface="Tahoma" panose="020B0604030504040204" pitchFamily="34" charset="0"/>
              </a:defRPr>
            </a:lvl3pPr>
            <a:lvl4pPr>
              <a:spcBef>
                <a:spcPct val="20000"/>
              </a:spcBef>
              <a:defRPr>
                <a:solidFill>
                  <a:schemeClr val="tx1"/>
                </a:solidFill>
                <a:latin typeface="Tahoma" panose="020B0604030504040204" pitchFamily="34" charset="0"/>
              </a:defRPr>
            </a:lvl4pPr>
            <a:lvl5pPr>
              <a:spcBef>
                <a:spcPct val="20000"/>
              </a:spcBef>
              <a:defRPr>
                <a:solidFill>
                  <a:schemeClr val="tx1"/>
                </a:solidFill>
                <a:latin typeface="Tahoma" panose="020B0604030504040204" pitchFamily="34" charset="0"/>
              </a:defRPr>
            </a:lvl5pPr>
            <a:lvl6pPr marL="457200" eaLnBrk="0" fontAlgn="base" hangingPunct="0">
              <a:spcBef>
                <a:spcPct val="20000"/>
              </a:spcBef>
              <a:spcAft>
                <a:spcPct val="0"/>
              </a:spcAft>
              <a:defRPr>
                <a:solidFill>
                  <a:schemeClr val="tx1"/>
                </a:solidFill>
                <a:latin typeface="Tahoma" panose="020B0604030504040204" pitchFamily="34" charset="0"/>
              </a:defRPr>
            </a:lvl6pPr>
            <a:lvl7pPr marL="914400" eaLnBrk="0" fontAlgn="base" hangingPunct="0">
              <a:spcBef>
                <a:spcPct val="20000"/>
              </a:spcBef>
              <a:spcAft>
                <a:spcPct val="0"/>
              </a:spcAft>
              <a:defRPr>
                <a:solidFill>
                  <a:schemeClr val="tx1"/>
                </a:solidFill>
                <a:latin typeface="Tahoma" panose="020B0604030504040204" pitchFamily="34" charset="0"/>
              </a:defRPr>
            </a:lvl7pPr>
            <a:lvl8pPr marL="1371600" eaLnBrk="0" fontAlgn="base" hangingPunct="0">
              <a:spcBef>
                <a:spcPct val="20000"/>
              </a:spcBef>
              <a:spcAft>
                <a:spcPct val="0"/>
              </a:spcAft>
              <a:defRPr>
                <a:solidFill>
                  <a:schemeClr val="tx1"/>
                </a:solidFill>
                <a:latin typeface="Tahoma" panose="020B0604030504040204" pitchFamily="34" charset="0"/>
              </a:defRPr>
            </a:lvl8pPr>
            <a:lvl9pPr marL="1828800" eaLnBrk="0" fontAlgn="base" hangingPunct="0">
              <a:spcBef>
                <a:spcPct val="20000"/>
              </a:spcBef>
              <a:spcAft>
                <a:spcPct val="0"/>
              </a:spcAft>
              <a:defRPr>
                <a:solidFill>
                  <a:schemeClr val="tx1"/>
                </a:solidFill>
                <a:latin typeface="Tahoma" panose="020B0604030504040204" pitchFamily="34" charset="0"/>
              </a:defRPr>
            </a:lvl9pPr>
          </a:lstStyle>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r>
              <a:rPr kumimoji="0" lang="en-CA"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Ernest Green</a:t>
            </a:r>
            <a:r>
              <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r>
              <a:rPr kumimoji="0" lang="en-CA"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Elizabeth Eckford</a:t>
            </a:r>
            <a:r>
              <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r>
              <a:rPr kumimoji="0" lang="en-CA"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Jefferson Thomas</a:t>
            </a:r>
            <a:r>
              <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r>
              <a:rPr kumimoji="0" lang="en-CA"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Terrence Roberts</a:t>
            </a:r>
            <a:r>
              <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r>
              <a:rPr kumimoji="0" lang="en-CA"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Carlotta Walls Lanier</a:t>
            </a:r>
            <a:r>
              <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r>
              <a:rPr kumimoji="0" lang="en-CA" altLang="en-US" sz="16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Minnijean</a:t>
            </a:r>
            <a:r>
              <a:rPr kumimoji="0" lang="en-CA"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Brown </a:t>
            </a:r>
            <a:r>
              <a:rPr kumimoji="0" lang="en-CA" altLang="en-US" sz="16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Trickey</a:t>
            </a:r>
            <a:r>
              <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r>
              <a:rPr kumimoji="0" lang="en-CA"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Gloria Ray </a:t>
            </a:r>
            <a:r>
              <a:rPr kumimoji="0" lang="en-CA" altLang="en-US" sz="16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Karlmark</a:t>
            </a:r>
            <a:r>
              <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r>
              <a:rPr kumimoji="0" lang="en-CA" alt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Thelma </a:t>
            </a:r>
            <a:r>
              <a:rPr kumimoji="0" lang="en-CA" altLang="en-US" sz="16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Mothershed-Wair</a:t>
            </a:r>
            <a:r>
              <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 </a:t>
            </a:r>
          </a:p>
          <a:p>
            <a:pPr marL="342900" marR="0" lvl="0" indent="-342900" algn="l" defTabSz="914400" rtl="0" eaLnBrk="1" fontAlgn="base" latinLnBrk="0" hangingPunct="1">
              <a:lnSpc>
                <a:spcPct val="90000"/>
              </a:lnSpc>
              <a:spcBef>
                <a:spcPct val="20000"/>
              </a:spcBef>
              <a:spcAft>
                <a:spcPct val="0"/>
              </a:spcAft>
              <a:buClr>
                <a:srgbClr val="FFCC66"/>
              </a:buClr>
              <a:buSzPct val="80000"/>
              <a:buFont typeface="Wingdings" panose="05000000000000000000" pitchFamily="2" charset="2"/>
              <a:buChar char="n"/>
              <a:tabLst/>
              <a:defRPr/>
            </a:pPr>
            <a:endParaRPr kumimoji="0" lang="en-CA"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C111B46-4423-4C72-BE72-15AAFB00B29C}"/>
              </a:ext>
            </a:extLst>
          </p:cNvPr>
          <p:cNvSpPr>
            <a:spLocks noGrp="1" noChangeArrowheads="1"/>
          </p:cNvSpPr>
          <p:nvPr>
            <p:ph type="title" idx="429496729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a:effectLst/>
              </a:rPr>
              <a:t>September 2, 1957</a:t>
            </a:r>
            <a:r>
              <a:rPr lang="en-US" altLang="en-US">
                <a:effectLst/>
              </a:rPr>
              <a:t> </a:t>
            </a:r>
          </a:p>
        </p:txBody>
      </p:sp>
      <p:sp>
        <p:nvSpPr>
          <p:cNvPr id="60419" name="Rectangle 3">
            <a:extLst>
              <a:ext uri="{FF2B5EF4-FFF2-40B4-BE49-F238E27FC236}">
                <a16:creationId xmlns:a16="http://schemas.microsoft.com/office/drawing/2014/main" id="{EC8686C5-BF0F-4BEF-901C-1B6381060F4F}"/>
              </a:ext>
            </a:extLst>
          </p:cNvPr>
          <p:cNvSpPr>
            <a:spLocks noGrp="1" noChangeArrowheads="1"/>
          </p:cNvSpPr>
          <p:nvPr>
            <p:ph type="body" sz="half" idx="4294967295"/>
          </p:nvPr>
        </p:nvSpPr>
        <p:spPr>
          <a:xfrm>
            <a:off x="685800" y="1600200"/>
            <a:ext cx="6019800" cy="2743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a:effectLst/>
              </a:rPr>
              <a:t>Governor Orval Faubus calls out the Arkansas National Guard to surround Little Rock Central High School to preserve the peace and avert violence </a:t>
            </a:r>
          </a:p>
        </p:txBody>
      </p:sp>
      <p:pic>
        <p:nvPicPr>
          <p:cNvPr id="60420" name="Picture 5" descr="FaubusOrval_f">
            <a:extLst>
              <a:ext uri="{FF2B5EF4-FFF2-40B4-BE49-F238E27FC236}">
                <a16:creationId xmlns:a16="http://schemas.microsoft.com/office/drawing/2014/main" id="{F3760EFE-A81B-4413-A2F7-73A7CE4B5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86200"/>
            <a:ext cx="19827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082407-troberts-500.jpg">
            <a:extLst>
              <a:ext uri="{FF2B5EF4-FFF2-40B4-BE49-F238E27FC236}">
                <a16:creationId xmlns:a16="http://schemas.microsoft.com/office/drawing/2014/main" id="{D144B09E-FE10-45D0-8BE3-D27622B98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828800"/>
            <a:ext cx="37115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a:extLst>
              <a:ext uri="{FF2B5EF4-FFF2-40B4-BE49-F238E27FC236}">
                <a16:creationId xmlns:a16="http://schemas.microsoft.com/office/drawing/2014/main" id="{EAF4BBD5-AACA-4B34-BC2A-A1BB772A03A4}"/>
              </a:ext>
            </a:extLst>
          </p:cNvPr>
          <p:cNvSpPr>
            <a:spLocks noChangeArrowheads="1"/>
          </p:cNvSpPr>
          <p:nvPr/>
        </p:nvSpPr>
        <p:spPr bwMode="auto">
          <a:xfrm>
            <a:off x="1752600" y="4724400"/>
            <a:ext cx="1752600" cy="1465263"/>
          </a:xfrm>
          <a:prstGeom prst="rect">
            <a:avLst/>
          </a:prstGeom>
          <a:noFill/>
          <a:ln>
            <a:noFill/>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altLang="en-US" sz="1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Faubus risked losing political support if he showed support for integration.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3255"/>
                                        </p:tgtEl>
                                        <p:attrNameLst>
                                          <p:attrName>style.visibility</p:attrName>
                                        </p:attrNameLst>
                                      </p:cBhvr>
                                      <p:to>
                                        <p:strVal val="visible"/>
                                      </p:to>
                                    </p:set>
                                    <p:animEffect transition="in" filter="blinds(horizontal)">
                                      <p:cBhvr>
                                        <p:cTn id="11"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D1AF90D-298C-49BE-844D-654F876444AB}"/>
              </a:ext>
            </a:extLst>
          </p:cNvPr>
          <p:cNvSpPr>
            <a:spLocks noGrp="1" noChangeArrowheads="1"/>
          </p:cNvSpPr>
          <p:nvPr>
            <p:ph type="title" idx="4294967295"/>
          </p:nvPr>
        </p:nvSpPr>
        <p:spPr>
          <a:xfrm>
            <a:off x="1981200" y="274638"/>
            <a:ext cx="8229600" cy="639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4000" b="1">
                <a:effectLst/>
              </a:rPr>
              <a:t>September 4, 1957</a:t>
            </a:r>
            <a:r>
              <a:rPr lang="en-US" altLang="en-US" sz="4000">
                <a:effectLst/>
              </a:rPr>
              <a:t> </a:t>
            </a:r>
          </a:p>
        </p:txBody>
      </p:sp>
      <p:sp>
        <p:nvSpPr>
          <p:cNvPr id="61443" name="Rectangle 3">
            <a:extLst>
              <a:ext uri="{FF2B5EF4-FFF2-40B4-BE49-F238E27FC236}">
                <a16:creationId xmlns:a16="http://schemas.microsoft.com/office/drawing/2014/main" id="{8BE1FDC4-DDE5-4D61-B0F1-035A505DC534}"/>
              </a:ext>
            </a:extLst>
          </p:cNvPr>
          <p:cNvSpPr>
            <a:spLocks noGrp="1" noChangeArrowheads="1"/>
          </p:cNvSpPr>
          <p:nvPr>
            <p:ph type="body" idx="4294967295"/>
          </p:nvPr>
        </p:nvSpPr>
        <p:spPr>
          <a:xfrm>
            <a:off x="1981200" y="914400"/>
            <a:ext cx="8229600" cy="1828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effectLst/>
              </a:rPr>
              <a:t>The nine black students attempt to enter Central High but are turned away by the National Guard. </a:t>
            </a:r>
          </a:p>
        </p:txBody>
      </p:sp>
      <p:pic>
        <p:nvPicPr>
          <p:cNvPr id="61444" name="Picture 6" descr="guard1">
            <a:extLst>
              <a:ext uri="{FF2B5EF4-FFF2-40B4-BE49-F238E27FC236}">
                <a16:creationId xmlns:a16="http://schemas.microsoft.com/office/drawing/2014/main" id="{3D6C54B2-057F-42B0-8175-59BC6F0F7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244" t="2357" r="1219" b="2357"/>
          <a:stretch>
            <a:fillRect/>
          </a:stretch>
        </p:blipFill>
        <p:spPr bwMode="auto">
          <a:xfrm>
            <a:off x="3314700" y="2590800"/>
            <a:ext cx="55626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A9DE05-2D8E-4CE4-80AA-686252E68AE3}"/>
              </a:ext>
            </a:extLst>
          </p:cNvPr>
          <p:cNvSpPr>
            <a:spLocks noGrp="1" noChangeArrowheads="1"/>
          </p:cNvSpPr>
          <p:nvPr>
            <p:ph type="title" idx="4294967295"/>
          </p:nvPr>
        </p:nvSpPr>
        <p:spPr/>
        <p:txBody>
          <a:bodyPr/>
          <a:lstStyle/>
          <a:p>
            <a:pPr eaLnBrk="1" hangingPunct="1">
              <a:defRPr/>
            </a:pPr>
            <a:r>
              <a:rPr lang="en-CA" altLang="en-US" sz="3200"/>
              <a:t>Elizabeth Eckford’s First day</a:t>
            </a:r>
          </a:p>
        </p:txBody>
      </p:sp>
      <p:sp>
        <p:nvSpPr>
          <p:cNvPr id="4099" name="Rectangle 3">
            <a:extLst>
              <a:ext uri="{FF2B5EF4-FFF2-40B4-BE49-F238E27FC236}">
                <a16:creationId xmlns:a16="http://schemas.microsoft.com/office/drawing/2014/main" id="{CB72B67A-E16A-4849-B7A4-9173987C33E7}"/>
              </a:ext>
            </a:extLst>
          </p:cNvPr>
          <p:cNvSpPr>
            <a:spLocks noGrp="1" noChangeArrowheads="1"/>
          </p:cNvSpPr>
          <p:nvPr>
            <p:ph type="body" idx="4294967295"/>
          </p:nvPr>
        </p:nvSpPr>
        <p:spPr>
          <a:xfrm>
            <a:off x="1524000" y="1417638"/>
            <a:ext cx="6324600" cy="4495800"/>
          </a:xfrm>
        </p:spPr>
        <p:txBody>
          <a:bodyPr/>
          <a:lstStyle/>
          <a:p>
            <a:pPr eaLnBrk="1" hangingPunct="1">
              <a:lnSpc>
                <a:spcPct val="80000"/>
              </a:lnSpc>
              <a:defRPr/>
            </a:pPr>
            <a:r>
              <a:rPr lang="en-CA" altLang="en-US" sz="2800" dirty="0">
                <a:latin typeface="Times New Roman" panose="02020603050405020304" pitchFamily="18" charset="0"/>
                <a:cs typeface="Times New Roman" panose="02020603050405020304" pitchFamily="18" charset="0"/>
              </a:rPr>
              <a:t>Elizabeth didn’t get the message to meet the others and enter the school together----She goes to school alone on he first day and gets surrounded by the mob. </a:t>
            </a:r>
          </a:p>
          <a:p>
            <a:pPr eaLnBrk="1" hangingPunct="1">
              <a:lnSpc>
                <a:spcPct val="80000"/>
              </a:lnSpc>
              <a:buFont typeface="Wingdings" panose="05000000000000000000" pitchFamily="2" charset="2"/>
              <a:buNone/>
              <a:defRPr/>
            </a:pPr>
            <a:endParaRPr lang="en-CA" altLang="en-US" sz="2800" dirty="0">
              <a:latin typeface="Times New Roman" panose="02020603050405020304" pitchFamily="18" charset="0"/>
              <a:cs typeface="Times New Roman" panose="02020603050405020304" pitchFamily="18" charset="0"/>
            </a:endParaRPr>
          </a:p>
          <a:p>
            <a:pPr eaLnBrk="1" hangingPunct="1">
              <a:lnSpc>
                <a:spcPct val="80000"/>
              </a:lnSpc>
              <a:defRPr/>
            </a:pPr>
            <a:r>
              <a:rPr lang="en-CA" altLang="en-US" sz="2800" dirty="0">
                <a:latin typeface="Times New Roman" panose="02020603050405020304" pitchFamily="18" charset="0"/>
                <a:cs typeface="Times New Roman" panose="02020603050405020304" pitchFamily="18" charset="0"/>
              </a:rPr>
              <a:t>Elizabeth Eckford, recalled ‘’They moved closer and closer ... Somebody started yelling ... I tried to see a friendly face somewhere in the crowd someone who maybe could help. I looked into the face of an old woman who seemed to have a kind face, but when I looked at her again, she spat on me.’’</a:t>
            </a:r>
          </a:p>
          <a:p>
            <a:pPr eaLnBrk="1" hangingPunct="1">
              <a:lnSpc>
                <a:spcPct val="80000"/>
              </a:lnSpc>
              <a:buFont typeface="Wingdings" panose="05000000000000000000" pitchFamily="2" charset="2"/>
              <a:buNone/>
              <a:defRPr/>
            </a:pPr>
            <a:endParaRPr lang="en-CA" altLang="en-US" sz="2400" dirty="0"/>
          </a:p>
        </p:txBody>
      </p:sp>
      <p:pic>
        <p:nvPicPr>
          <p:cNvPr id="62468" name="Picture 6" descr="3071156">
            <a:extLst>
              <a:ext uri="{FF2B5EF4-FFF2-40B4-BE49-F238E27FC236}">
                <a16:creationId xmlns:a16="http://schemas.microsoft.com/office/drawing/2014/main" id="{29FFA934-07E3-4E40-A20A-884828C21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113" y="1143000"/>
            <a:ext cx="20208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docProps/app.xml><?xml version="1.0" encoding="utf-8"?>
<Properties xmlns="http://schemas.openxmlformats.org/officeDocument/2006/extended-properties" xmlns:vt="http://schemas.openxmlformats.org/officeDocument/2006/docPropsVTypes">
  <TotalTime>74</TotalTime>
  <Words>1589</Words>
  <Application>Microsoft Office PowerPoint</Application>
  <PresentationFormat>Widescreen</PresentationFormat>
  <Paragraphs>148</Paragraphs>
  <Slides>28</Slides>
  <Notes>4</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Arial</vt:lpstr>
      <vt:lpstr>Calibri</vt:lpstr>
      <vt:lpstr>Calibri Light</vt:lpstr>
      <vt:lpstr>Comic Sans MS</vt:lpstr>
      <vt:lpstr>Georgia</vt:lpstr>
      <vt:lpstr>Tahoma</vt:lpstr>
      <vt:lpstr>Times New Roman</vt:lpstr>
      <vt:lpstr>Wingdings</vt:lpstr>
      <vt:lpstr>Office Theme</vt:lpstr>
      <vt:lpstr>Slit</vt:lpstr>
      <vt:lpstr>1_Office Theme</vt:lpstr>
      <vt:lpstr>2_Office Theme</vt:lpstr>
      <vt:lpstr>PowerPoint Presentation</vt:lpstr>
      <vt:lpstr>PowerPoint Presentation</vt:lpstr>
      <vt:lpstr>PowerPoint Presentation</vt:lpstr>
      <vt:lpstr>PowerPoint Presentation</vt:lpstr>
      <vt:lpstr>January 23, 1956 </vt:lpstr>
      <vt:lpstr>Spring, 1957 </vt:lpstr>
      <vt:lpstr>September 2, 1957 </vt:lpstr>
      <vt:lpstr>September 4, 1957 </vt:lpstr>
      <vt:lpstr>Elizabeth Eckford’s First day</vt:lpstr>
      <vt:lpstr>PowerPoint Presentation</vt:lpstr>
      <vt:lpstr>PowerPoint Presentation</vt:lpstr>
      <vt:lpstr>Result</vt:lpstr>
      <vt:lpstr>September 23, 1957</vt:lpstr>
      <vt:lpstr>September 23, 1957 </vt:lpstr>
      <vt:lpstr>September 24, 1957 </vt:lpstr>
      <vt:lpstr>September 25, 1957 </vt:lpstr>
      <vt:lpstr>A Tense Year</vt:lpstr>
      <vt:lpstr>The First Few Weeks</vt:lpstr>
      <vt:lpstr>The Result</vt:lpstr>
      <vt:lpstr>PowerPoint Presentation</vt:lpstr>
      <vt:lpstr>September 1958</vt:lpstr>
      <vt:lpstr>Fall, 1972 </vt:lpstr>
      <vt:lpstr>PowerPoint Presentation</vt:lpstr>
      <vt:lpstr>The Future of the Nine</vt:lpstr>
      <vt:lpstr>Tribute</vt:lpstr>
      <vt:lpstr>PowerPoint Presentation</vt:lpstr>
      <vt:lpstr>Bell Work #26—Page 56</vt:lpstr>
      <vt:lpstr>Bell Work #27—Page 58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Deanne Bello</dc:creator>
  <cp:lastModifiedBy>Patrick Ackerman</cp:lastModifiedBy>
  <cp:revision>7</cp:revision>
  <dcterms:created xsi:type="dcterms:W3CDTF">2019-11-21T20:19:31Z</dcterms:created>
  <dcterms:modified xsi:type="dcterms:W3CDTF">2019-12-03T15:15:24Z</dcterms:modified>
</cp:coreProperties>
</file>