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6" r:id="rId4"/>
    <p:sldId id="271" r:id="rId5"/>
    <p:sldId id="266" r:id="rId6"/>
    <p:sldId id="272" r:id="rId7"/>
    <p:sldId id="267" r:id="rId8"/>
    <p:sldId id="273" r:id="rId9"/>
    <p:sldId id="268" r:id="rId10"/>
    <p:sldId id="274" r:id="rId11"/>
    <p:sldId id="269" r:id="rId12"/>
    <p:sldId id="275" r:id="rId13"/>
    <p:sldId id="270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7"/>
    <p:restoredTop sz="93704"/>
  </p:normalViewPr>
  <p:slideViewPr>
    <p:cSldViewPr snapToGrid="0" snapToObjects="1">
      <p:cViewPr>
        <p:scale>
          <a:sx n="84" d="100"/>
          <a:sy n="84" d="100"/>
        </p:scale>
        <p:origin x="2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9DBC0B-1199-D04F-BABE-DE66B6C7C5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F2ACD-BF54-EE4D-A921-9B863194F0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B20D-38BE-1E47-BCB4-259707A89D8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F42E2-7288-FA41-B297-CE0A95CD65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1FC9D-09C6-5B4C-B6CE-4EE8547971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F4596-CFEA-7345-A63C-910D0611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73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65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86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42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Serotonin and Norepinephrine can work as reuptake inhibitors or antagonists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6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13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Shape 3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1" name="Shape 41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" name="Shape 4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86" y="702027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639" y="749680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Shape 7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Shape 77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Shape 7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Shape 93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" name="Shape 96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" name="Shape 12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806" y="273049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285" y="298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r>
              <a:rPr lang="en-US"/>
              <a:t>Nervous and Endocrine Systems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O"/>
            </a:pPr>
            <a:r>
              <a:rPr lang="en-US" dirty="0"/>
              <a:t>Neurotransmitter Review </a:t>
            </a:r>
            <a:endParaRPr dirty="0"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 dirty="0"/>
              <a:t>Nervous/Endocrine System - Notes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 dirty="0"/>
              <a:t>Describe the nature and functions of the endocrine systems and its interaction with the nervous system. </a:t>
            </a:r>
          </a:p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H.W</a:t>
            </a:r>
            <a:r>
              <a:rPr lang="en-US" dirty="0">
                <a:solidFill>
                  <a:srgbClr val="FF0000"/>
                </a:solidFill>
              </a:rPr>
              <a:t>.  Mod 11</a:t>
            </a:r>
            <a:endParaRPr sz="2400" b="0" i="0" u="none" strike="noStrike" cap="non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AA3FCB-2BB9-7443-B5B1-422B6A25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Acetylcholine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01D14-AE5B-AB41-B8DC-551C0D698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197450" y="10972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/>
              <a:t>Acetylcholine</a:t>
            </a:r>
            <a:endParaRPr sz="3600" b="1"/>
          </a:p>
        </p:txBody>
      </p:sp>
      <p:graphicFrame>
        <p:nvGraphicFramePr>
          <p:cNvPr id="201" name="Shape 201"/>
          <p:cNvGraphicFramePr/>
          <p:nvPr>
            <p:extLst>
              <p:ext uri="{D42A27DB-BD31-4B8C-83A1-F6EECF244321}">
                <p14:modId xmlns:p14="http://schemas.microsoft.com/office/powerpoint/2010/main" val="1287468281"/>
              </p:ext>
            </p:extLst>
          </p:nvPr>
        </p:nvGraphicFramePr>
        <p:xfrm>
          <a:off x="774370" y="2416184"/>
          <a:ext cx="7527750" cy="1828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Role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Too Many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1"/>
                          </a:solidFill>
                        </a:rPr>
                        <a:t>Too Few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Muscle action, learning, memory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Muscle contraction, seizure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Alzheimer’s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paralysis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3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DE703-E139-9549-A964-710CDC42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Norepinephrine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7E14B-CCDF-8F4F-9491-0BC069728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4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197450" y="10972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/>
              <a:t>Norepinephrine</a:t>
            </a:r>
            <a:endParaRPr sz="3600" b="1"/>
          </a:p>
        </p:txBody>
      </p:sp>
      <p:graphicFrame>
        <p:nvGraphicFramePr>
          <p:cNvPr id="208" name="Shape 208"/>
          <p:cNvGraphicFramePr/>
          <p:nvPr>
            <p:extLst>
              <p:ext uri="{D42A27DB-BD31-4B8C-83A1-F6EECF244321}">
                <p14:modId xmlns:p14="http://schemas.microsoft.com/office/powerpoint/2010/main" val="2561456835"/>
              </p:ext>
            </p:extLst>
          </p:nvPr>
        </p:nvGraphicFramePr>
        <p:xfrm>
          <a:off x="808125" y="2148870"/>
          <a:ext cx="7527750" cy="2560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Role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Too Many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Too Few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1"/>
                          </a:solidFill>
                        </a:rPr>
                        <a:t>Regulates alertness and arousal, sleep, stress, sex drive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1"/>
                          </a:solidFill>
                        </a:rPr>
                        <a:t>Agitation, elevated mood and arousal, high blood pressure, 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Depression and chronic stress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5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-3810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Nervous System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066800"/>
            <a:ext cx="3777644" cy="54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4400"/>
            <a:ext cx="9083755" cy="591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0" y="-3810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Nervous System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950" y="0"/>
            <a:ext cx="5896085" cy="685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3" y="1638300"/>
            <a:ext cx="9048998" cy="5054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0" y="-762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Nervous System</a:t>
            </a:r>
            <a:b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Central Nervous System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Reflex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0" y="-3810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Endocrine System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066800"/>
            <a:ext cx="3777644" cy="54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0" y="-381000"/>
            <a:ext cx="9144000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Endocrine System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Endocrine system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Hormones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Adrenal glands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Epinephrine and norepinephrine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Adrenaline and noradrenaline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Fight or flight response</a:t>
            </a:r>
            <a:endParaRPr/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Pituitary gland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1713" y="1014413"/>
            <a:ext cx="3061521" cy="567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Neuron  Review </a:t>
            </a:r>
            <a:endParaRPr u="sng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D5A42A-A549-4D44-90C7-FCA5D5862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Draw and label a neuron with 5 parts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25" y="0"/>
            <a:ext cx="7529692" cy="6855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D277-9CDB-4556-96BE-C8B6C72BC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Neurotransmitter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4C809-6264-4493-B257-C465659D8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3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133F-CECD-8D4F-A948-D0AE04851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Dopamine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4443A-A64C-1A4C-862C-A4EA31B96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197450" y="10972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/>
              <a:t>Dopamine</a:t>
            </a:r>
            <a:endParaRPr sz="3600" b="1"/>
          </a:p>
        </p:txBody>
      </p:sp>
      <p:graphicFrame>
        <p:nvGraphicFramePr>
          <p:cNvPr id="178" name="Shape 178"/>
          <p:cNvGraphicFramePr/>
          <p:nvPr>
            <p:extLst>
              <p:ext uri="{D42A27DB-BD31-4B8C-83A1-F6EECF244321}">
                <p14:modId xmlns:p14="http://schemas.microsoft.com/office/powerpoint/2010/main" val="4190895544"/>
              </p:ext>
            </p:extLst>
          </p:nvPr>
        </p:nvGraphicFramePr>
        <p:xfrm>
          <a:off x="839700" y="2084088"/>
          <a:ext cx="7464600" cy="3291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Role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Too Many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Too Few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Influences movements, learning &amp; attention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err="1">
                          <a:solidFill>
                            <a:schemeClr val="tx1"/>
                          </a:solidFill>
                        </a:rPr>
                        <a:t>Schizo</a:t>
                      </a: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err="1">
                          <a:solidFill>
                            <a:schemeClr val="tx1"/>
                          </a:solidFill>
                        </a:rPr>
                        <a:t>phrenia</a:t>
                      </a: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, increased impulsive behavior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Tremors/ decreased mobility associated with Parkin-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son’s, anxiety, ADHD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03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B742C-6258-2C44-AC4A-0F5EB581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Serotonin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17D58-DA0C-3A4A-87D3-7DD8A41D0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5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197450" y="10972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/>
              <a:t>Serotonin</a:t>
            </a:r>
            <a:endParaRPr sz="3600" b="1"/>
          </a:p>
        </p:txBody>
      </p:sp>
      <p:graphicFrame>
        <p:nvGraphicFramePr>
          <p:cNvPr id="186" name="Shape 186"/>
          <p:cNvGraphicFramePr/>
          <p:nvPr>
            <p:extLst>
              <p:ext uri="{D42A27DB-BD31-4B8C-83A1-F6EECF244321}">
                <p14:modId xmlns:p14="http://schemas.microsoft.com/office/powerpoint/2010/main" val="3977219586"/>
              </p:ext>
            </p:extLst>
          </p:nvPr>
        </p:nvGraphicFramePr>
        <p:xfrm>
          <a:off x="835200" y="2074989"/>
          <a:ext cx="7473600" cy="2560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1"/>
                          </a:solidFill>
                        </a:rPr>
                        <a:t>Role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1"/>
                          </a:solidFill>
                        </a:rPr>
                        <a:t>Too Many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1"/>
                          </a:solidFill>
                        </a:rPr>
                        <a:t>Too Few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Affects mood, hunger, sleep, arousal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Reduces hunger and sex drive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Depression, blood pressure, OCD, trouble sleeping, anxiety 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8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AF2D48-36BC-C546-8F4F-0DCBFCE2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Endorphins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AF5D4-D0B3-A04B-AD7F-3875C14E6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197450" y="10972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/>
              <a:t>Endorphins</a:t>
            </a:r>
            <a:endParaRPr sz="3600" b="1"/>
          </a:p>
        </p:txBody>
      </p:sp>
      <p:graphicFrame>
        <p:nvGraphicFramePr>
          <p:cNvPr id="193" name="Shape 193"/>
          <p:cNvGraphicFramePr/>
          <p:nvPr>
            <p:extLst>
              <p:ext uri="{D42A27DB-BD31-4B8C-83A1-F6EECF244321}">
                <p14:modId xmlns:p14="http://schemas.microsoft.com/office/powerpoint/2010/main" val="2057329145"/>
              </p:ext>
            </p:extLst>
          </p:nvPr>
        </p:nvGraphicFramePr>
        <p:xfrm>
          <a:off x="819400" y="2202369"/>
          <a:ext cx="7505200" cy="1462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Role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Too Many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tx1"/>
                          </a:solidFill>
                        </a:rPr>
                        <a:t>Too Few</a:t>
                      </a: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Natural opiates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Euphoria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Discomfort,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tx1"/>
                          </a:solidFill>
                        </a:rPr>
                        <a:t>Grumpy mood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123943"/>
      </p:ext>
    </p:extLst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217</Words>
  <Application>Microsoft Office PowerPoint</Application>
  <PresentationFormat>On-screen Show (4:3)</PresentationFormat>
  <Paragraphs>67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Source Sans Pro</vt:lpstr>
      <vt:lpstr>Constantia</vt:lpstr>
      <vt:lpstr>Courgette</vt:lpstr>
      <vt:lpstr>Arial</vt:lpstr>
      <vt:lpstr>Pushpin</vt:lpstr>
      <vt:lpstr>Nervous and Endocrine Systems</vt:lpstr>
      <vt:lpstr>Neuron  Review </vt:lpstr>
      <vt:lpstr>Neurotransmitter Review</vt:lpstr>
      <vt:lpstr>Dopamine</vt:lpstr>
      <vt:lpstr>Dopamine</vt:lpstr>
      <vt:lpstr>Serotonin</vt:lpstr>
      <vt:lpstr>Serotonin</vt:lpstr>
      <vt:lpstr>Endorphins</vt:lpstr>
      <vt:lpstr>Endorphins</vt:lpstr>
      <vt:lpstr>Acetylcholine</vt:lpstr>
      <vt:lpstr>Acetylcholine</vt:lpstr>
      <vt:lpstr>Norepinephrine</vt:lpstr>
      <vt:lpstr>Norepinephrine</vt:lpstr>
      <vt:lpstr>The Nervous System</vt:lpstr>
      <vt:lpstr>The Nervous System</vt:lpstr>
      <vt:lpstr>PowerPoint Presentation</vt:lpstr>
      <vt:lpstr>The Nervous System The Central Nervous System Simple Reflex</vt:lpstr>
      <vt:lpstr>The Endocrine System</vt:lpstr>
      <vt:lpstr>The Endocrine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and Endocrine Systems</dc:title>
  <cp:lastModifiedBy>Patrick Ackerman</cp:lastModifiedBy>
  <cp:revision>6</cp:revision>
  <cp:lastPrinted>2018-10-07T20:40:08Z</cp:lastPrinted>
  <dcterms:modified xsi:type="dcterms:W3CDTF">2018-10-08T21:41:16Z</dcterms:modified>
</cp:coreProperties>
</file>