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2"/>
      <p:bold r:id="rId13"/>
      <p:italic r:id="rId14"/>
      <p:boldItalic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0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Neuron Chain! </a:t>
            </a: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Shape 3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9" name="Shape 3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1" name="Shape 41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44" name="Shape 4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86" y="702027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639" y="749680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4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20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Shape 7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Shape 7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Shape 7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Shape 78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9" name="Shape 79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7345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164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190"/>
              <a:buFont typeface="Courgette"/>
              <a:buChar char="O"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Shape 8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Shape 89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1" name="Shape 91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Shape 92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Shape 93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4" name="Shape 9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6" name="Shape 96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71" y="293911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853" y="333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urgette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None/>
              <a:defRPr sz="9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Shap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" name="Shap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Shape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2557" y="0"/>
                </a:lnTo>
                <a:lnTo>
                  <a:pt x="59827" y="23076"/>
                </a:lnTo>
                <a:lnTo>
                  <a:pt x="117442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" name="Shape 12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806" y="273049"/>
            <a:ext cx="567566" cy="56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285" y="298123"/>
            <a:ext cx="566663" cy="5666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lang="en-US"/>
              <a:t>Neurons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O"/>
            </a:pPr>
            <a:r>
              <a:rPr lang="en-US"/>
              <a:t>Unit Overview</a:t>
            </a:r>
            <a:endParaRPr/>
          </a:p>
          <a:p>
            <a:pPr marL="457200" marR="0" lvl="0" indent="-35814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en-US"/>
              <a:t>Diagrams of: </a:t>
            </a:r>
            <a:endParaRPr/>
          </a:p>
          <a:p>
            <a:pPr marL="914400" marR="0" lvl="1" indent="-347344" algn="l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n-US"/>
              <a:t>Neuron</a:t>
            </a:r>
            <a:endParaRPr/>
          </a:p>
          <a:p>
            <a:pPr marL="914400" marR="0" lvl="1" indent="-347344" algn="l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n-US"/>
              <a:t>Neuron Communication</a:t>
            </a:r>
            <a:endParaRPr/>
          </a:p>
          <a:p>
            <a:pPr marL="914400" marR="0" lvl="1" indent="-347344" algn="l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en-US"/>
              <a:t>Agonists/Antagonists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14478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None/>
            </a:pPr>
            <a:r>
              <a:rPr lang="en-US"/>
              <a:t>Describe parts of a neuron and explain how its impulses are generated. </a:t>
            </a:r>
            <a:endParaRPr sz="2400" b="0" i="0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onstanti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Good Morning!</a:t>
            </a:r>
            <a:endParaRPr sz="44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40"/>
              <a:buFont typeface="Courgette"/>
              <a:buChar char="O"/>
            </a:pPr>
            <a:r>
              <a:rPr lang="en-US" sz="2400" b="1" i="0" u="none" strike="noStrike" cap="none" dirty="0">
                <a:solidFill>
                  <a:srgbClr val="FF0000"/>
                </a:solidFill>
              </a:rPr>
              <a:t>HW: Module 9/</a:t>
            </a:r>
            <a:r>
              <a:rPr lang="en-US" b="1" dirty="0">
                <a:solidFill>
                  <a:srgbClr val="FF0000"/>
                </a:solidFill>
              </a:rPr>
              <a:t>10</a:t>
            </a:r>
            <a:endParaRPr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1710300" y="1220306"/>
            <a:ext cx="5723400" cy="6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Neurotransmission</a:t>
            </a:r>
            <a:endParaRPr/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96025" y="1988877"/>
            <a:ext cx="4073550" cy="370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292022"/>
            <a:ext cx="9144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Neurons</a:t>
            </a: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50" y="2184550"/>
            <a:ext cx="7559899" cy="386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0" y="282597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Neurons</a:t>
            </a:r>
            <a:endParaRPr/>
          </a:p>
        </p:txBody>
      </p:sp>
      <p:sp>
        <p:nvSpPr>
          <p:cNvPr id="158" name="Shape 158"/>
          <p:cNvSpPr txBox="1"/>
          <p:nvPr/>
        </p:nvSpPr>
        <p:spPr>
          <a:xfrm>
            <a:off x="1036225" y="1600200"/>
            <a:ext cx="7140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Speed of a neuron impulse</a:t>
            </a:r>
            <a:endParaRPr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Range from 2 to 180 MPH</a:t>
            </a:r>
            <a:endParaRPr/>
          </a:p>
          <a:p>
            <a:pPr marL="742950" marR="0" lvl="1" indent="-28575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Measured in milliseconds </a:t>
            </a:r>
            <a:endParaRPr/>
          </a:p>
          <a:p>
            <a:pPr marL="1143000" marR="0" lvl="2" indent="-2286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(thousandths of a second)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738" y="1516975"/>
            <a:ext cx="7728525" cy="46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0" y="282597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Action Potential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475" y="1365925"/>
            <a:ext cx="7566849" cy="488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0" y="543200"/>
            <a:ext cx="91440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</a:rPr>
              <a:t>Neuron Communication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4000" b="0" i="1" u="none" strike="noStrike" cap="non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9950" y="1375350"/>
            <a:ext cx="4017775" cy="48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0" y="282597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Agonists and Antagonists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275" y="2664875"/>
            <a:ext cx="8139174" cy="373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0" y="282597"/>
            <a:ext cx="9144000" cy="1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Agonists and Antagonists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ushpin">
  <a:themeElements>
    <a:clrScheme name="Plaza">
      <a:dk1>
        <a:srgbClr val="000000"/>
      </a:dk1>
      <a:lt1>
        <a:srgbClr val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68</Words>
  <Application>Microsoft Office PowerPoint</Application>
  <PresentationFormat>On-screen Show (4:3)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Constantia</vt:lpstr>
      <vt:lpstr>Arial</vt:lpstr>
      <vt:lpstr>Source Sans Pro</vt:lpstr>
      <vt:lpstr>Courgette</vt:lpstr>
      <vt:lpstr>Pushpin</vt:lpstr>
      <vt:lpstr>Neurons</vt:lpstr>
      <vt:lpstr>Good Morning!</vt:lpstr>
      <vt:lpstr>Neurotransmission</vt:lpstr>
      <vt:lpstr>Neurons</vt:lpstr>
      <vt:lpstr>Neurons</vt:lpstr>
      <vt:lpstr>Action Potential </vt:lpstr>
      <vt:lpstr>PowerPoint Presentation</vt:lpstr>
      <vt:lpstr>Agonists and Antagonists</vt:lpstr>
      <vt:lpstr>Agonists and Antagonists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Neurons</dc:title>
  <cp:lastModifiedBy>Patrick Ackerman</cp:lastModifiedBy>
  <cp:revision>3</cp:revision>
  <dcterms:modified xsi:type="dcterms:W3CDTF">2018-10-05T17:50:32Z</dcterms:modified>
</cp:coreProperties>
</file>