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Source Sans Pro" panose="020B05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5075237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9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4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sz="1400" b="0" i="0" u="none" strike="noStrike" cap="none">
                <a:solidFill>
                  <a:srgbClr val="8B8B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4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362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Overview</a:t>
            </a:r>
            <a:endParaRPr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Theory V. Hypothesis</a:t>
            </a:r>
            <a:endParaRPr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/>
              <a:t>Sampling/Survey</a:t>
            </a: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 Dice Activity  </a:t>
            </a:r>
            <a:endParaRPr/>
          </a:p>
          <a:p>
            <a:pPr marL="274320" marR="0" lvl="0" indent="-584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584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/>
              <a:t>Describe how theories advance psychological science. </a:t>
            </a: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SCIENTIFIC METHOD</a:t>
            </a:r>
            <a:endParaRPr sz="32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b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SURVEY</a:t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600" dirty="0">
                <a:solidFill>
                  <a:schemeClr val="dk1"/>
                </a:solidFill>
              </a:rPr>
              <a:t>ess in depth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Wording </a:t>
            </a:r>
            <a:r>
              <a:rPr lang="en-US" sz="4000" dirty="0">
                <a:solidFill>
                  <a:schemeClr val="dk1"/>
                </a:solidFill>
              </a:rPr>
              <a:t>Effects </a:t>
            </a:r>
            <a:endParaRPr sz="4000" dirty="0">
              <a:solidFill>
                <a:schemeClr val="dk1"/>
              </a:solidFill>
            </a:endParaRPr>
          </a:p>
          <a:p>
            <a:pPr marL="742950" marR="0" lvl="1" indent="-3111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</a:pPr>
            <a:r>
              <a:rPr lang="en-US" sz="4000" dirty="0">
                <a:solidFill>
                  <a:schemeClr val="dk1"/>
                </a:solidFill>
              </a:rPr>
              <a:t>Ex: “aid to the needy” over “welfare”</a:t>
            </a:r>
          </a:p>
          <a:p>
            <a:pPr marL="742950" marR="0" lvl="1" indent="-3111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</a:pPr>
            <a:r>
              <a:rPr lang="en-US" sz="4000" dirty="0">
                <a:solidFill>
                  <a:schemeClr val="dk1"/>
                </a:solidFill>
              </a:rPr>
              <a:t>“Not allow” over “ban”</a:t>
            </a:r>
            <a:endParaRPr sz="4000" dirty="0">
              <a:solidFill>
                <a:schemeClr val="dk1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V="1">
            <a:off x="4938650" y="6605475"/>
            <a:ext cx="3970150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C1D1E-AB95-4B7D-AD7B-06444D243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Birthday</a:t>
            </a:r>
          </a:p>
          <a:p>
            <a:r>
              <a:rPr lang="en-US" sz="3200" dirty="0"/>
              <a:t>Shoe size</a:t>
            </a:r>
          </a:p>
          <a:p>
            <a:r>
              <a:rPr lang="en-US" sz="3200" dirty="0"/>
              <a:t>Favorite color</a:t>
            </a:r>
          </a:p>
          <a:p>
            <a:r>
              <a:rPr lang="en-US" sz="3200" dirty="0"/>
              <a:t>Favorite restaurant </a:t>
            </a:r>
          </a:p>
          <a:p>
            <a:r>
              <a:rPr lang="en-US" sz="3200" dirty="0"/>
              <a:t>Mothers name</a:t>
            </a:r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4EB6A-2A70-48CB-AC7B-03AEA29F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56308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400"/>
              </a:spcBef>
              <a:spcAft>
                <a:spcPts val="0"/>
              </a:spcAft>
              <a:buSzPts val="3600"/>
              <a:buChar char="◼"/>
            </a:pPr>
            <a:r>
              <a:rPr lang="en-US" sz="3600" b="1"/>
              <a:t>Come up with the following for a mock research proposal: </a:t>
            </a:r>
            <a:endParaRPr sz="3600" b="1"/>
          </a:p>
          <a:p>
            <a: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Theory</a:t>
            </a:r>
            <a:endParaRPr sz="3600"/>
          </a:p>
          <a:p>
            <a: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Hypothesis </a:t>
            </a:r>
            <a:endParaRPr sz="3600"/>
          </a:p>
          <a:p>
            <a: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Survey (Yes, create questions!) </a:t>
            </a:r>
            <a:endParaRPr sz="3600"/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b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SURVEY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Sampling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 Sample </a:t>
            </a:r>
            <a:endParaRPr/>
          </a:p>
          <a:p>
            <a:pPr marL="742950" lvl="1" indent="-285750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>
                <a:solidFill>
                  <a:schemeClr val="dk1"/>
                </a:solidFill>
              </a:rPr>
              <a:t>Representative sample*</a:t>
            </a:r>
            <a:endParaRPr/>
          </a:p>
          <a:p>
            <a:pPr marL="742950" lvl="1" indent="-285750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>
                <a:solidFill>
                  <a:schemeClr val="dk1"/>
                </a:solidFill>
              </a:rPr>
              <a:t>Sampling bias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40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Analyze your survey for wording effects. To what extent are your questions leading participants to an answer. 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What type of sample would you use? 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Random Sample</a:t>
            </a:r>
            <a:endParaRPr sz="2400"/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Representative Sample</a:t>
            </a:r>
            <a:endParaRPr sz="2400"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Dice Activity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362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HW: Module 7 Outline</a:t>
            </a:r>
            <a:endParaRPr dirty="0"/>
          </a:p>
          <a:p>
            <a:pPr marL="274320" marR="0" lvl="0" indent="-584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lang="en-US"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584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 dirty="0"/>
              <a:t>We will do Module 4 in class</a:t>
            </a: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GOOD MORNING!</a:t>
            </a:r>
            <a:endParaRPr sz="32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362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Module 4  </a:t>
            </a:r>
            <a:endParaRPr dirty="0"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Module </a:t>
            </a: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</a:t>
            </a:r>
            <a:endParaRPr dirty="0"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Module 7 </a:t>
            </a:r>
            <a:endParaRPr dirty="0"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Module 6  </a:t>
            </a:r>
            <a:endParaRPr dirty="0"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Module 8  </a:t>
            </a:r>
            <a:endParaRPr dirty="0"/>
          </a:p>
          <a:p>
            <a:pPr marL="45720" marR="0" lvl="0" indent="-7619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2 Exam: 50 Multiple Choice and one FRQ   </a:t>
            </a:r>
            <a:endParaRPr sz="28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METHODS (8-10%)</a:t>
            </a:r>
            <a:endParaRPr sz="32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362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1" i="0" u="sng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Theory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often describe a large set of observations. </a:t>
            </a: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22960" marR="0" lvl="2" indent="-26416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Ex: exercise increases energy levels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27432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1" i="0" u="sng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Hypothesis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2800" dirty="0"/>
              <a:t>something that can be tested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often created by a </a:t>
            </a:r>
            <a:r>
              <a:rPr lang="en-US" sz="2800" dirty="0"/>
              <a:t>theory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Normally an </a:t>
            </a:r>
            <a:r>
              <a:rPr lang="en-US" sz="2800" dirty="0"/>
              <a:t>“if, then” statement.</a:t>
            </a:r>
            <a:endParaRPr sz="2800" dirty="0"/>
          </a:p>
          <a:p>
            <a:pPr marL="822960" marR="0" lvl="2" indent="-2641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en-US" sz="2800" dirty="0"/>
              <a:t>Ex:  if I exercise for an hour a day, then I will have more energy. </a:t>
            </a: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THEORY V. HYPOTHESIS</a:t>
            </a:r>
            <a:endParaRPr sz="32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362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/>
              <a:t>With your table partner, come up with three theories and then make a hypothesis from those theories. </a:t>
            </a: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PRACTICE</a:t>
            </a:r>
            <a:endParaRPr sz="32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Types of Description Methods in Psychology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b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CASE STUDY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61800" y="1625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  <a:endParaRPr sz="40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dirty="0">
                <a:solidFill>
                  <a:schemeClr val="dk1"/>
                </a:solidFill>
              </a:rPr>
              <a:t>Hyper focus on one or certain individuals to reveal truths </a:t>
            </a:r>
            <a:endParaRPr sz="3600" dirty="0">
              <a:solidFill>
                <a:schemeClr val="dk1"/>
              </a:solidFill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dirty="0">
                <a:solidFill>
                  <a:schemeClr val="dk1"/>
                </a:solidFill>
              </a:rPr>
              <a:t>Many early brain studies were completed through case studies </a:t>
            </a:r>
            <a:endParaRPr sz="3600" dirty="0">
              <a:solidFill>
                <a:schemeClr val="dk1"/>
              </a:solidFill>
            </a:endParaRPr>
          </a:p>
          <a:p>
            <a: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■"/>
            </a:pPr>
            <a:r>
              <a:rPr lang="en-US" sz="3600" dirty="0">
                <a:solidFill>
                  <a:schemeClr val="dk1"/>
                </a:solidFill>
              </a:rPr>
              <a:t>Ex: Lobotomy 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925" y="4826025"/>
            <a:ext cx="2527950" cy="16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75" y="274700"/>
            <a:ext cx="5793100" cy="39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400" y="4292275"/>
            <a:ext cx="4144208" cy="23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0" y="-76199"/>
            <a:ext cx="9144000" cy="13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br>
              <a:rPr lang="en-US" sz="4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NATURALISTIC OBSERVATION</a:t>
            </a:r>
            <a:endParaRPr dirty="0"/>
          </a:p>
        </p:txBody>
      </p:sp>
      <p:sp>
        <p:nvSpPr>
          <p:cNvPr id="154" name="Shape 154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Naturalistic Observation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 behavior</a:t>
            </a:r>
            <a:endParaRPr dirty="0"/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</a:t>
            </a:r>
            <a:r>
              <a:rPr lang="en-US" sz="3600" b="1" i="0" u="none" strike="noStrike" cap="none" dirty="0">
                <a:solidFill>
                  <a:schemeClr val="dk1"/>
                </a:solidFill>
              </a:rPr>
              <a:t>not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explain behavior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279</Words>
  <Application>Microsoft Office PowerPoint</Application>
  <PresentationFormat>On-screen Show (4:3)</PresentationFormat>
  <Paragraphs>67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Source Sans Pro</vt:lpstr>
      <vt:lpstr>Noto Sans Symbols</vt:lpstr>
      <vt:lpstr>Arial</vt:lpstr>
      <vt:lpstr>Grid</vt:lpstr>
      <vt:lpstr>SCIENTIFIC METHOD</vt:lpstr>
      <vt:lpstr>GOOD MORNING!</vt:lpstr>
      <vt:lpstr>RESEARCH METHODS (8-10%)</vt:lpstr>
      <vt:lpstr>THEORY V. HYPOTHESIS</vt:lpstr>
      <vt:lpstr>PRACTICE</vt:lpstr>
      <vt:lpstr>Types of Description Methods in Psychology</vt:lpstr>
      <vt:lpstr> THE CASE STUDY</vt:lpstr>
      <vt:lpstr>PowerPoint Presentation</vt:lpstr>
      <vt:lpstr> NATURALISTIC OBSERVATION</vt:lpstr>
      <vt:lpstr> THE SURVEY</vt:lpstr>
      <vt:lpstr>SURVEY</vt:lpstr>
      <vt:lpstr>Practice </vt:lpstr>
      <vt:lpstr> THE SURVEY</vt:lpstr>
      <vt:lpstr>Reflection</vt:lpstr>
      <vt:lpstr>Dice 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cp:lastModifiedBy>Patrick Ackerman</cp:lastModifiedBy>
  <cp:revision>4</cp:revision>
  <dcterms:modified xsi:type="dcterms:W3CDTF">2019-09-25T19:39:22Z</dcterms:modified>
</cp:coreProperties>
</file>