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60" r:id="rId3"/>
    <p:sldId id="257" r:id="rId4"/>
    <p:sldId id="262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4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3455-CB8D-46AD-A794-57681CBCE977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8B95-E793-4150-BF91-58DF4675B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94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3455-CB8D-46AD-A794-57681CBCE977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8B95-E793-4150-BF91-58DF4675B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3455-CB8D-46AD-A794-57681CBCE977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8B95-E793-4150-BF91-58DF4675B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22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3455-CB8D-46AD-A794-57681CBCE977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8B95-E793-4150-BF91-58DF4675B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21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3455-CB8D-46AD-A794-57681CBCE977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8B95-E793-4150-BF91-58DF4675B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452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3455-CB8D-46AD-A794-57681CBCE977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8B95-E793-4150-BF91-58DF4675B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18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3455-CB8D-46AD-A794-57681CBCE977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8B95-E793-4150-BF91-58DF4675B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46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3455-CB8D-46AD-A794-57681CBCE977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8B95-E793-4150-BF91-58DF4675B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81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3455-CB8D-46AD-A794-57681CBCE977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8B95-E793-4150-BF91-58DF4675B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954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3455-CB8D-46AD-A794-57681CBCE977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8B95-E793-4150-BF91-58DF4675B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22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3455-CB8D-46AD-A794-57681CBCE977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8B95-E793-4150-BF91-58DF4675B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35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D3455-CB8D-46AD-A794-57681CBCE977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18B95-E793-4150-BF91-58DF4675B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38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rezi.com/ge1nkahynra2/?utm_campaign=share&amp;utm_medium=copy&amp;rc=ex0share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AL7EtQTD4Fs" TargetMode="Externa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9408" y="3008170"/>
            <a:ext cx="6858000" cy="87115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Question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0035" y="4083647"/>
            <a:ext cx="10177895" cy="183961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/>
              <a:t>What would it take for you to want to overthrow the United States Government and start the country over?</a:t>
            </a:r>
          </a:p>
        </p:txBody>
      </p:sp>
      <p:sp>
        <p:nvSpPr>
          <p:cNvPr id="4" name="Rectangle 3"/>
          <p:cNvSpPr/>
          <p:nvPr/>
        </p:nvSpPr>
        <p:spPr>
          <a:xfrm>
            <a:off x="2296391" y="490742"/>
            <a:ext cx="639040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/>
              <a:t>Bell Work 9/11 </a:t>
            </a:r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>
            <a:off x="487588" y="1224426"/>
            <a:ext cx="100080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</a:rPr>
              <a:t>Have an answer ready to share with the class. </a:t>
            </a:r>
          </a:p>
        </p:txBody>
      </p:sp>
    </p:spTree>
    <p:extLst>
      <p:ext uri="{BB962C8B-B14F-4D97-AF65-F5344CB8AC3E}">
        <p14:creationId xmlns:p14="http://schemas.microsoft.com/office/powerpoint/2010/main" val="3619691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0" y="3186628"/>
            <a:ext cx="4572000" cy="5078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350" dirty="0">
                <a:hlinkClick r:id="rId2"/>
              </a:rPr>
              <a:t>http://prezi.com/ge1nkahynra2/?utm_campaign=share&amp;utm_medium=copy&amp;rc=ex0share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996619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6173827"/>
              </p:ext>
            </p:extLst>
          </p:nvPr>
        </p:nvGraphicFramePr>
        <p:xfrm>
          <a:off x="2197976" y="1599869"/>
          <a:ext cx="7401911" cy="431811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659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5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5905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Issues with Leadership (at least 3)</a:t>
                      </a:r>
                    </a:p>
                    <a:p>
                      <a:pPr algn="ctr"/>
                      <a:endParaRPr lang="en-US" sz="1800" dirty="0"/>
                    </a:p>
                    <a:p>
                      <a:pPr algn="ctr"/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Military Mistakes (at least 3)</a:t>
                      </a:r>
                    </a:p>
                    <a:p>
                      <a:pPr algn="ctr"/>
                      <a:endParaRPr lang="en-US" sz="1800" dirty="0"/>
                    </a:p>
                    <a:p>
                      <a:pPr algn="ctr"/>
                      <a:endParaRPr lang="en-US" sz="1800" dirty="0"/>
                    </a:p>
                    <a:p>
                      <a:pPr algn="ctr"/>
                      <a:endParaRPr 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905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Economic issues-</a:t>
                      </a:r>
                      <a:r>
                        <a:rPr lang="en-US" sz="1800" baseline="0" dirty="0"/>
                        <a:t> What did the people want? (at least 3)</a:t>
                      </a:r>
                    </a:p>
                    <a:p>
                      <a:pPr algn="ctr"/>
                      <a:endParaRPr lang="en-US" sz="1800" baseline="0" dirty="0"/>
                    </a:p>
                    <a:p>
                      <a:pPr algn="ctr"/>
                      <a:endParaRPr lang="en-US" sz="1800" baseline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Lenin</a:t>
                      </a:r>
                      <a:r>
                        <a:rPr lang="en-US" sz="1800" baseline="0" dirty="0"/>
                        <a:t>- What is he up to? (at least 3)</a:t>
                      </a:r>
                    </a:p>
                    <a:p>
                      <a:pPr algn="ctr"/>
                      <a:endParaRPr lang="en-US" sz="1800" baseline="0" dirty="0"/>
                    </a:p>
                    <a:p>
                      <a:pPr algn="ctr"/>
                      <a:endParaRPr lang="en-US" sz="1800" baseline="0" dirty="0"/>
                    </a:p>
                    <a:p>
                      <a:pPr algn="ctr"/>
                      <a:endParaRPr 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70941" y="1022788"/>
            <a:ext cx="57938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00" dirty="0"/>
              <a:t>Why did Nicholas II fail?</a:t>
            </a:r>
          </a:p>
        </p:txBody>
      </p:sp>
    </p:spTree>
    <p:extLst>
      <p:ext uri="{BB962C8B-B14F-4D97-AF65-F5344CB8AC3E}">
        <p14:creationId xmlns:p14="http://schemas.microsoft.com/office/powerpoint/2010/main" val="3948669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4942462" y="3290500"/>
            <a:ext cx="2707400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50" dirty="0">
                <a:hlinkClick r:id="rId3"/>
              </a:rPr>
              <a:t>https://youtu.be/AL7EtQTD4Fs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864284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252661"/>
              </p:ext>
            </p:extLst>
          </p:nvPr>
        </p:nvGraphicFramePr>
        <p:xfrm>
          <a:off x="2197976" y="1599869"/>
          <a:ext cx="7401911" cy="431811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659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5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5905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Issues with Leadership (at least 3)</a:t>
                      </a:r>
                    </a:p>
                    <a:p>
                      <a:pPr algn="ctr"/>
                      <a:endParaRPr lang="en-US" sz="1800" dirty="0"/>
                    </a:p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en-US" sz="1800" dirty="0"/>
                        <a:t>What could he have done differently that</a:t>
                      </a:r>
                      <a:r>
                        <a:rPr lang="en-US" sz="1800" baseline="0" dirty="0"/>
                        <a:t> would allow him to stay in power?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Military Mistakes (at least 3)</a:t>
                      </a:r>
                    </a:p>
                    <a:p>
                      <a:pPr algn="ctr"/>
                      <a:endParaRPr lang="en-US" sz="1800" dirty="0"/>
                    </a:p>
                    <a:p>
                      <a:pPr algn="ctr"/>
                      <a:endParaRPr lang="en-US" sz="1800" dirty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What could he have done differently that</a:t>
                      </a:r>
                      <a:r>
                        <a:rPr lang="en-US" sz="1800" baseline="0" dirty="0"/>
                        <a:t> would allow him to stay in power?</a:t>
                      </a:r>
                      <a:endParaRPr lang="en-US" sz="1800" dirty="0"/>
                    </a:p>
                    <a:p>
                      <a:pPr algn="ctr"/>
                      <a:endParaRPr 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905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Economic issues-</a:t>
                      </a:r>
                      <a:r>
                        <a:rPr lang="en-US" sz="1800" baseline="0" dirty="0"/>
                        <a:t> What did the people want? (at least 3)</a:t>
                      </a:r>
                    </a:p>
                    <a:p>
                      <a:pPr algn="ctr"/>
                      <a:endParaRPr lang="en-US" sz="1800" baseline="0" dirty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What could he have done differently that</a:t>
                      </a:r>
                      <a:r>
                        <a:rPr lang="en-US" sz="1800" baseline="0" dirty="0"/>
                        <a:t> would allow him to stay in power?</a:t>
                      </a:r>
                      <a:endParaRPr lang="en-US" sz="1800" dirty="0"/>
                    </a:p>
                    <a:p>
                      <a:pPr algn="ctr"/>
                      <a:endParaRPr lang="en-US" sz="1800" baseline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Lenin</a:t>
                      </a:r>
                      <a:r>
                        <a:rPr lang="en-US" sz="1800" baseline="0" dirty="0"/>
                        <a:t>- What is he up to? (at least 3)</a:t>
                      </a:r>
                    </a:p>
                    <a:p>
                      <a:pPr algn="ctr"/>
                      <a:endParaRPr lang="en-US" sz="1800" baseline="0" dirty="0"/>
                    </a:p>
                    <a:p>
                      <a:pPr algn="ctr"/>
                      <a:endParaRPr lang="en-US" sz="1800" baseline="0" dirty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What could he have done differently that</a:t>
                      </a:r>
                      <a:r>
                        <a:rPr lang="en-US" sz="1800" baseline="0" dirty="0"/>
                        <a:t> would allow him to stay in power?</a:t>
                      </a:r>
                      <a:endParaRPr lang="en-US" sz="1800" dirty="0"/>
                    </a:p>
                    <a:p>
                      <a:pPr algn="ctr"/>
                      <a:endParaRPr 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70941" y="1022788"/>
            <a:ext cx="57938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00" dirty="0"/>
              <a:t>Why did Nicholas II fail?</a:t>
            </a:r>
          </a:p>
        </p:txBody>
      </p:sp>
    </p:spTree>
    <p:extLst>
      <p:ext uri="{BB962C8B-B14F-4D97-AF65-F5344CB8AC3E}">
        <p14:creationId xmlns:p14="http://schemas.microsoft.com/office/powerpoint/2010/main" val="1938244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3677</TotalTime>
  <Words>216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Question</vt:lpstr>
      <vt:lpstr>PowerPoint Presentation</vt:lpstr>
      <vt:lpstr>PowerPoint Presentation</vt:lpstr>
      <vt:lpstr>PowerPoint Presentation</vt:lpstr>
      <vt:lpstr>PowerPoint Presentation</vt:lpstr>
    </vt:vector>
  </TitlesOfParts>
  <Company>Salem-Keizer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Derick Handley</dc:creator>
  <cp:lastModifiedBy>Patrick Ackerman</cp:lastModifiedBy>
  <cp:revision>30</cp:revision>
  <dcterms:created xsi:type="dcterms:W3CDTF">2015-09-11T17:12:30Z</dcterms:created>
  <dcterms:modified xsi:type="dcterms:W3CDTF">2019-09-11T20:36:52Z</dcterms:modified>
</cp:coreProperties>
</file>