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5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2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68B1-9317-4C3D-A102-1E72EB8B8C6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9E34-068F-451E-B324-37F0A6284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KzZ1OwPXg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Treaty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7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Part 1: The Soviet Union Quits WWI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did the Soviet Union Quit WWI?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does Germany have the upper hand in the negotiations?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2" y="3387488"/>
            <a:ext cx="5925458" cy="3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27" y="4040659"/>
            <a:ext cx="4453457" cy="2446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2: The First Negotiations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3352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Germany take advantage of the first delegates?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Trotsky want?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did Trotsky mess up the negotiations?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1027907"/>
            <a:ext cx="3763840" cy="2093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8306" t="16549" b="32912"/>
          <a:stretch/>
        </p:blipFill>
        <p:spPr>
          <a:xfrm>
            <a:off x="3333229" y="4807624"/>
            <a:ext cx="2202599" cy="20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3: Return to War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669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disagreement between the Soviet leaders.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Germany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22" y="3527493"/>
            <a:ext cx="592582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4: The Treaty of Brest-Litovsk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596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were Germany’s demands different from the first negotiation?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did the Soviets agree to this treaty?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21" y="3299791"/>
            <a:ext cx="5121664" cy="3558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331" y="3485322"/>
            <a:ext cx="800956" cy="10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Treaty of </a:t>
            </a:r>
            <a:r>
              <a:rPr lang="en-US" dirty="0"/>
              <a:t>Versailles</a:t>
            </a:r>
          </a:p>
        </p:txBody>
      </p:sp>
    </p:spTree>
    <p:extLst>
      <p:ext uri="{BB962C8B-B14F-4D97-AF65-F5344CB8AC3E}">
        <p14:creationId xmlns:p14="http://schemas.microsoft.com/office/powerpoint/2010/main" val="69652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5: The Treaty of Versailles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1799"/>
            <a:ext cx="7886700" cy="15006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2 reasons that the Soviet Union is left out of the treaty negotiations?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Lenin’s reactions to the treaty.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86" y="3471543"/>
            <a:ext cx="3036071" cy="296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71543"/>
            <a:ext cx="2944623" cy="2938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34" y="3166717"/>
            <a:ext cx="1562235" cy="30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008" y="3166717"/>
            <a:ext cx="1554615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8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71525"/>
            <a:ext cx="6858000" cy="44862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Writing prompt: Why is Russia unhappy with the United States and the rest of the Western powers after WWI?</a:t>
            </a:r>
            <a:endParaRPr lang="en-US" dirty="0"/>
          </a:p>
          <a:p>
            <a:pPr algn="l"/>
            <a:r>
              <a:rPr lang="en-US" b="1" dirty="0"/>
              <a:t>Paragraph Format: </a:t>
            </a:r>
            <a:r>
              <a:rPr lang="en-US" dirty="0"/>
              <a:t>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Thesis/Claim 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Content ____</a:t>
            </a:r>
            <a:r>
              <a:rPr lang="en-US" u="sng" dirty="0"/>
              <a:t>(why you picked this one over the other )</a:t>
            </a:r>
            <a:r>
              <a:rPr lang="en-US" dirty="0"/>
              <a:t>____________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Proof (</a:t>
            </a:r>
            <a:r>
              <a:rPr lang="en-US" b="1" dirty="0"/>
              <a:t>2 of these sentences</a:t>
            </a:r>
            <a:r>
              <a:rPr lang="en-US" dirty="0"/>
              <a:t>) According to Document/Source ____(</a:t>
            </a:r>
            <a:r>
              <a:rPr lang="en-US" u="sng" dirty="0"/>
              <a:t>Letter or</a:t>
            </a:r>
            <a:r>
              <a:rPr lang="en-US" dirty="0"/>
              <a:t> </a:t>
            </a:r>
            <a:r>
              <a:rPr lang="en-US" u="sng" dirty="0"/>
              <a:t>#)</a:t>
            </a:r>
            <a:r>
              <a:rPr lang="en-US" dirty="0"/>
              <a:t>___, from __(</a:t>
            </a:r>
            <a:r>
              <a:rPr lang="en-US" u="sng" dirty="0"/>
              <a:t>Name of source)</a:t>
            </a:r>
            <a:r>
              <a:rPr lang="en-US" dirty="0"/>
              <a:t>_____, it is shown that___(</a:t>
            </a:r>
            <a:r>
              <a:rPr lang="en-US" u="sng" dirty="0"/>
              <a:t>evidence to prove thesis as shown in the document)_____.</a:t>
            </a:r>
            <a:endParaRPr lang="en-US" dirty="0"/>
          </a:p>
          <a:p>
            <a:pPr marL="457200" lvl="0" indent="-457200" algn="l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4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213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Treaty Questions </vt:lpstr>
      <vt:lpstr>Part 1: The Soviet Union Quits WWI </vt:lpstr>
      <vt:lpstr>Part 2: The First Negotiations </vt:lpstr>
      <vt:lpstr>Part 3: Return to War </vt:lpstr>
      <vt:lpstr>Part 4: The Treaty of Brest-Litovsk  </vt:lpstr>
      <vt:lpstr>PowerPoint Presentation</vt:lpstr>
      <vt:lpstr>Part 5: The Treaty of Versailles </vt:lpstr>
      <vt:lpstr>PowerPoint Presentation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Questions</dc:title>
  <dc:creator>Deanne Bello</dc:creator>
  <cp:lastModifiedBy>Patrick Ackerman</cp:lastModifiedBy>
  <cp:revision>19</cp:revision>
  <dcterms:created xsi:type="dcterms:W3CDTF">2015-09-21T22:30:07Z</dcterms:created>
  <dcterms:modified xsi:type="dcterms:W3CDTF">2019-09-17T14:35:21Z</dcterms:modified>
</cp:coreProperties>
</file>