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1"/>
  </p:notesMasterIdLst>
  <p:sldIdLst>
    <p:sldId id="287" r:id="rId3"/>
    <p:sldId id="288" r:id="rId4"/>
    <p:sldId id="289" r:id="rId5"/>
    <p:sldId id="290" r:id="rId6"/>
    <p:sldId id="291" r:id="rId7"/>
    <p:sldId id="292" r:id="rId8"/>
    <p:sldId id="293" r:id="rId9"/>
    <p:sldId id="294" r:id="rId10"/>
    <p:sldId id="295" r:id="rId11"/>
    <p:sldId id="296" r:id="rId12"/>
    <p:sldId id="268" r:id="rId13"/>
    <p:sldId id="308" r:id="rId14"/>
    <p:sldId id="269" r:id="rId15"/>
    <p:sldId id="284" r:id="rId16"/>
    <p:sldId id="285" r:id="rId17"/>
    <p:sldId id="309" r:id="rId18"/>
    <p:sldId id="310" r:id="rId19"/>
    <p:sldId id="271" r:id="rId20"/>
    <p:sldId id="311" r:id="rId21"/>
    <p:sldId id="312" r:id="rId22"/>
    <p:sldId id="313" r:id="rId23"/>
    <p:sldId id="314" r:id="rId24"/>
    <p:sldId id="315" r:id="rId25"/>
    <p:sldId id="316" r:id="rId26"/>
    <p:sldId id="282" r:id="rId27"/>
    <p:sldId id="317" r:id="rId28"/>
    <p:sldId id="318" r:id="rId29"/>
    <p:sldId id="319" r:id="rId30"/>
    <p:sldId id="280" r:id="rId31"/>
    <p:sldId id="322" r:id="rId32"/>
    <p:sldId id="272" r:id="rId33"/>
    <p:sldId id="321" r:id="rId34"/>
    <p:sldId id="307" r:id="rId35"/>
    <p:sldId id="273" r:id="rId36"/>
    <p:sldId id="276" r:id="rId37"/>
    <p:sldId id="277" r:id="rId38"/>
    <p:sldId id="274" r:id="rId39"/>
    <p:sldId id="278" r:id="rId4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7" d="100"/>
          <a:sy n="87" d="100"/>
        </p:scale>
        <p:origin x="506" y="36"/>
      </p:cViewPr>
      <p:guideLst/>
    </p:cSldViewPr>
  </p:slideViewPr>
  <p:notesTextViewPr>
    <p:cViewPr>
      <p:scale>
        <a:sx n="3" d="2"/>
        <a:sy n="3" d="2"/>
      </p:scale>
      <p:origin x="0" y="0"/>
    </p:cViewPr>
  </p:notesTextViewPr>
  <p:sorterViewPr>
    <p:cViewPr>
      <p:scale>
        <a:sx n="100" d="100"/>
        <a:sy n="100" d="100"/>
      </p:scale>
      <p:origin x="0" y="-57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8DD6FC4-F137-4777-8449-03ED655EBD7C}" type="datetimeFigureOut">
              <a:rPr lang="en-US" smtClean="0"/>
              <a:t>3/4/2020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241BB48-7694-497B-95C0-4382D1357976}" type="slidenum">
              <a:rPr lang="en-US" smtClean="0"/>
              <a:t>‹#›</a:t>
            </a:fld>
            <a:endParaRPr lang="en-US"/>
          </a:p>
        </p:txBody>
      </p:sp>
    </p:spTree>
    <p:extLst>
      <p:ext uri="{BB962C8B-B14F-4D97-AF65-F5344CB8AC3E}">
        <p14:creationId xmlns:p14="http://schemas.microsoft.com/office/powerpoint/2010/main" val="1456353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defTabSz="928538">
              <a:defRPr sz="2400">
                <a:solidFill>
                  <a:schemeClr val="tx1"/>
                </a:solidFill>
                <a:latin typeface="Times New Roman" panose="02020603050405020304" pitchFamily="18" charset="0"/>
                <a:cs typeface="Times New Roman" panose="02020603050405020304" pitchFamily="18" charset="0"/>
              </a:defRPr>
            </a:lvl1pPr>
            <a:lvl2pPr marL="757066" indent="-291179" defTabSz="928538">
              <a:defRPr sz="2400">
                <a:solidFill>
                  <a:schemeClr val="tx1"/>
                </a:solidFill>
                <a:latin typeface="Times New Roman" panose="02020603050405020304" pitchFamily="18" charset="0"/>
                <a:cs typeface="Times New Roman" panose="02020603050405020304" pitchFamily="18" charset="0"/>
              </a:defRPr>
            </a:lvl2pPr>
            <a:lvl3pPr marL="1164717" indent="-232943" defTabSz="928538">
              <a:defRPr sz="2400">
                <a:solidFill>
                  <a:schemeClr val="tx1"/>
                </a:solidFill>
                <a:latin typeface="Times New Roman" panose="02020603050405020304" pitchFamily="18" charset="0"/>
                <a:cs typeface="Times New Roman" panose="02020603050405020304" pitchFamily="18" charset="0"/>
              </a:defRPr>
            </a:lvl3pPr>
            <a:lvl4pPr marL="1630604" indent="-232943" defTabSz="928538">
              <a:defRPr sz="2400">
                <a:solidFill>
                  <a:schemeClr val="tx1"/>
                </a:solidFill>
                <a:latin typeface="Times New Roman" panose="02020603050405020304" pitchFamily="18" charset="0"/>
                <a:cs typeface="Times New Roman" panose="02020603050405020304" pitchFamily="18" charset="0"/>
              </a:defRPr>
            </a:lvl4pPr>
            <a:lvl5pPr marL="2096491" indent="-232943" defTabSz="928538">
              <a:defRPr sz="2400">
                <a:solidFill>
                  <a:schemeClr val="tx1"/>
                </a:solidFill>
                <a:latin typeface="Times New Roman" panose="02020603050405020304" pitchFamily="18" charset="0"/>
                <a:cs typeface="Times New Roman" panose="02020603050405020304" pitchFamily="18" charset="0"/>
              </a:defRPr>
            </a:lvl5pPr>
            <a:lvl6pPr marL="2562377"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028264"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94151"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960038"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fontAlgn="base">
              <a:spcBef>
                <a:spcPct val="0"/>
              </a:spcBef>
              <a:spcAft>
                <a:spcPct val="0"/>
              </a:spcAft>
              <a:defRPr/>
            </a:pPr>
            <a:fld id="{0873BB76-5CCA-4988-803E-CD9C4F9CE67B}" type="slidenum">
              <a:rPr lang="en-US" altLang="en-US" sz="1200">
                <a:solidFill>
                  <a:srgbClr val="000000"/>
                </a:solidFill>
              </a:rPr>
              <a:pPr fontAlgn="base">
                <a:spcBef>
                  <a:spcPct val="0"/>
                </a:spcBef>
                <a:spcAft>
                  <a:spcPct val="0"/>
                </a:spcAft>
                <a:defRPr/>
              </a:pPr>
              <a:t>1</a:t>
            </a:fld>
            <a:endParaRPr lang="en-US" altLang="en-US" sz="1200">
              <a:solidFill>
                <a:srgbClr val="000000"/>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66095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28538">
              <a:defRPr sz="2400">
                <a:solidFill>
                  <a:schemeClr val="tx1"/>
                </a:solidFill>
                <a:latin typeface="Times New Roman" panose="02020603050405020304" pitchFamily="18" charset="0"/>
                <a:cs typeface="Times New Roman" panose="02020603050405020304" pitchFamily="18" charset="0"/>
              </a:defRPr>
            </a:lvl1pPr>
            <a:lvl2pPr marL="757066" indent="-291179" defTabSz="928538">
              <a:defRPr sz="2400">
                <a:solidFill>
                  <a:schemeClr val="tx1"/>
                </a:solidFill>
                <a:latin typeface="Times New Roman" panose="02020603050405020304" pitchFamily="18" charset="0"/>
                <a:cs typeface="Times New Roman" panose="02020603050405020304" pitchFamily="18" charset="0"/>
              </a:defRPr>
            </a:lvl2pPr>
            <a:lvl3pPr marL="1164717" indent="-232943" defTabSz="928538">
              <a:defRPr sz="2400">
                <a:solidFill>
                  <a:schemeClr val="tx1"/>
                </a:solidFill>
                <a:latin typeface="Times New Roman" panose="02020603050405020304" pitchFamily="18" charset="0"/>
                <a:cs typeface="Times New Roman" panose="02020603050405020304" pitchFamily="18" charset="0"/>
              </a:defRPr>
            </a:lvl3pPr>
            <a:lvl4pPr marL="1630604" indent="-232943" defTabSz="928538">
              <a:defRPr sz="2400">
                <a:solidFill>
                  <a:schemeClr val="tx1"/>
                </a:solidFill>
                <a:latin typeface="Times New Roman" panose="02020603050405020304" pitchFamily="18" charset="0"/>
                <a:cs typeface="Times New Roman" panose="02020603050405020304" pitchFamily="18" charset="0"/>
              </a:defRPr>
            </a:lvl4pPr>
            <a:lvl5pPr marL="2096491" indent="-232943" defTabSz="928538">
              <a:defRPr sz="2400">
                <a:solidFill>
                  <a:schemeClr val="tx1"/>
                </a:solidFill>
                <a:latin typeface="Times New Roman" panose="02020603050405020304" pitchFamily="18" charset="0"/>
                <a:cs typeface="Times New Roman" panose="02020603050405020304" pitchFamily="18" charset="0"/>
              </a:defRPr>
            </a:lvl5pPr>
            <a:lvl6pPr marL="2562377"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028264"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94151"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960038"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fontAlgn="base">
              <a:spcBef>
                <a:spcPct val="0"/>
              </a:spcBef>
              <a:spcAft>
                <a:spcPct val="0"/>
              </a:spcAft>
              <a:defRPr/>
            </a:pPr>
            <a:fld id="{B166E7DA-9232-400A-BB3A-E311E19EAEC2}" type="slidenum">
              <a:rPr lang="en-US" altLang="en-US" sz="1200">
                <a:solidFill>
                  <a:srgbClr val="000000"/>
                </a:solidFill>
              </a:rPr>
              <a:pPr fontAlgn="base">
                <a:spcBef>
                  <a:spcPct val="0"/>
                </a:spcBef>
                <a:spcAft>
                  <a:spcPct val="0"/>
                </a:spcAft>
                <a:defRPr/>
              </a:pPr>
              <a:t>10</a:t>
            </a:fld>
            <a:endParaRPr lang="en-US" altLang="en-US" sz="1200">
              <a:solidFill>
                <a:srgbClr val="000000"/>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560447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FCF917BE-380A-486E-9D54-3906F58F37C5}"/>
              </a:ext>
            </a:extLst>
          </p:cNvPr>
          <p:cNvSpPr>
            <a:spLocks noGrp="1" noChangeArrowheads="1"/>
          </p:cNvSpPr>
          <p:nvPr>
            <p:ph type="sldNum" sz="quarter" idx="5"/>
          </p:nvPr>
        </p:nvSpPr>
        <p:spPr>
          <a:noFill/>
        </p:spPr>
        <p:txBody>
          <a:bodyPr/>
          <a:lstStyle>
            <a:lvl1pPr defTabSz="928538">
              <a:defRPr sz="2400">
                <a:solidFill>
                  <a:schemeClr val="tx1"/>
                </a:solidFill>
                <a:latin typeface="Times New Roman" panose="02020603050405020304" pitchFamily="18" charset="0"/>
                <a:cs typeface="Times New Roman" panose="02020603050405020304" pitchFamily="18" charset="0"/>
              </a:defRPr>
            </a:lvl1pPr>
            <a:lvl2pPr marL="757066" indent="-291179" defTabSz="928538">
              <a:defRPr sz="2400">
                <a:solidFill>
                  <a:schemeClr val="tx1"/>
                </a:solidFill>
                <a:latin typeface="Times New Roman" panose="02020603050405020304" pitchFamily="18" charset="0"/>
                <a:cs typeface="Times New Roman" panose="02020603050405020304" pitchFamily="18" charset="0"/>
              </a:defRPr>
            </a:lvl2pPr>
            <a:lvl3pPr marL="1164717" indent="-232943" defTabSz="928538">
              <a:defRPr sz="2400">
                <a:solidFill>
                  <a:schemeClr val="tx1"/>
                </a:solidFill>
                <a:latin typeface="Times New Roman" panose="02020603050405020304" pitchFamily="18" charset="0"/>
                <a:cs typeface="Times New Roman" panose="02020603050405020304" pitchFamily="18" charset="0"/>
              </a:defRPr>
            </a:lvl3pPr>
            <a:lvl4pPr marL="1630604" indent="-232943" defTabSz="928538">
              <a:defRPr sz="2400">
                <a:solidFill>
                  <a:schemeClr val="tx1"/>
                </a:solidFill>
                <a:latin typeface="Times New Roman" panose="02020603050405020304" pitchFamily="18" charset="0"/>
                <a:cs typeface="Times New Roman" panose="02020603050405020304" pitchFamily="18" charset="0"/>
              </a:defRPr>
            </a:lvl4pPr>
            <a:lvl5pPr marL="2096491" indent="-232943" defTabSz="928538">
              <a:defRPr sz="2400">
                <a:solidFill>
                  <a:schemeClr val="tx1"/>
                </a:solidFill>
                <a:latin typeface="Times New Roman" panose="02020603050405020304" pitchFamily="18" charset="0"/>
                <a:cs typeface="Times New Roman" panose="02020603050405020304" pitchFamily="18" charset="0"/>
              </a:defRPr>
            </a:lvl5pPr>
            <a:lvl6pPr marL="2562377"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028264"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94151"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960038"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fontAlgn="base">
              <a:spcBef>
                <a:spcPct val="0"/>
              </a:spcBef>
              <a:spcAft>
                <a:spcPct val="0"/>
              </a:spcAft>
              <a:defRPr/>
            </a:pPr>
            <a:fld id="{18E91217-A3EC-4FD6-A3F2-159C8D4BC898}" type="slidenum">
              <a:rPr lang="en-US" altLang="en-US" sz="1200">
                <a:solidFill>
                  <a:srgbClr val="000000"/>
                </a:solidFill>
              </a:rPr>
              <a:pPr fontAlgn="base">
                <a:spcBef>
                  <a:spcPct val="0"/>
                </a:spcBef>
                <a:spcAft>
                  <a:spcPct val="0"/>
                </a:spcAft>
                <a:defRPr/>
              </a:pPr>
              <a:t>11</a:t>
            </a:fld>
            <a:endParaRPr lang="en-US" altLang="en-US" sz="1200">
              <a:solidFill>
                <a:srgbClr val="000000"/>
              </a:solidFill>
            </a:endParaRPr>
          </a:p>
        </p:txBody>
      </p:sp>
      <p:sp>
        <p:nvSpPr>
          <p:cNvPr id="29699" name="Rectangle 2">
            <a:extLst>
              <a:ext uri="{FF2B5EF4-FFF2-40B4-BE49-F238E27FC236}">
                <a16:creationId xmlns:a16="http://schemas.microsoft.com/office/drawing/2014/main" id="{642D50AE-2CB8-4E27-B08B-FA9ABC6024E9}"/>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F90B0AA6-643E-45F4-BE12-EDB15BA00CB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69932F8C-644A-4743-876F-F7AB9A41592B}"/>
              </a:ext>
            </a:extLst>
          </p:cNvPr>
          <p:cNvSpPr>
            <a:spLocks noGrp="1" noChangeArrowheads="1"/>
          </p:cNvSpPr>
          <p:nvPr>
            <p:ph type="sldNum" sz="quarter" idx="5"/>
          </p:nvPr>
        </p:nvSpPr>
        <p:spPr>
          <a:noFill/>
        </p:spPr>
        <p:txBody>
          <a:bodyPr/>
          <a:lstStyle>
            <a:lvl1pPr defTabSz="928538">
              <a:defRPr sz="2400">
                <a:solidFill>
                  <a:schemeClr val="tx1"/>
                </a:solidFill>
                <a:latin typeface="Times New Roman" panose="02020603050405020304" pitchFamily="18" charset="0"/>
                <a:cs typeface="Times New Roman" panose="02020603050405020304" pitchFamily="18" charset="0"/>
              </a:defRPr>
            </a:lvl1pPr>
            <a:lvl2pPr marL="757066" indent="-291179" defTabSz="928538">
              <a:defRPr sz="2400">
                <a:solidFill>
                  <a:schemeClr val="tx1"/>
                </a:solidFill>
                <a:latin typeface="Times New Roman" panose="02020603050405020304" pitchFamily="18" charset="0"/>
                <a:cs typeface="Times New Roman" panose="02020603050405020304" pitchFamily="18" charset="0"/>
              </a:defRPr>
            </a:lvl2pPr>
            <a:lvl3pPr marL="1164717" indent="-232943" defTabSz="928538">
              <a:defRPr sz="2400">
                <a:solidFill>
                  <a:schemeClr val="tx1"/>
                </a:solidFill>
                <a:latin typeface="Times New Roman" panose="02020603050405020304" pitchFamily="18" charset="0"/>
                <a:cs typeface="Times New Roman" panose="02020603050405020304" pitchFamily="18" charset="0"/>
              </a:defRPr>
            </a:lvl3pPr>
            <a:lvl4pPr marL="1630604" indent="-232943" defTabSz="928538">
              <a:defRPr sz="2400">
                <a:solidFill>
                  <a:schemeClr val="tx1"/>
                </a:solidFill>
                <a:latin typeface="Times New Roman" panose="02020603050405020304" pitchFamily="18" charset="0"/>
                <a:cs typeface="Times New Roman" panose="02020603050405020304" pitchFamily="18" charset="0"/>
              </a:defRPr>
            </a:lvl4pPr>
            <a:lvl5pPr marL="2096491" indent="-232943" defTabSz="928538">
              <a:defRPr sz="2400">
                <a:solidFill>
                  <a:schemeClr val="tx1"/>
                </a:solidFill>
                <a:latin typeface="Times New Roman" panose="02020603050405020304" pitchFamily="18" charset="0"/>
                <a:cs typeface="Times New Roman" panose="02020603050405020304" pitchFamily="18" charset="0"/>
              </a:defRPr>
            </a:lvl5pPr>
            <a:lvl6pPr marL="2562377"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028264"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94151"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960038"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fontAlgn="base">
              <a:spcBef>
                <a:spcPct val="0"/>
              </a:spcBef>
              <a:spcAft>
                <a:spcPct val="0"/>
              </a:spcAft>
              <a:defRPr/>
            </a:pPr>
            <a:fld id="{2C1CC472-ECC2-4CA3-B1B6-48F2E84E418B}" type="slidenum">
              <a:rPr lang="en-US" altLang="en-US" sz="1200">
                <a:solidFill>
                  <a:srgbClr val="000000"/>
                </a:solidFill>
              </a:rPr>
              <a:pPr fontAlgn="base">
                <a:spcBef>
                  <a:spcPct val="0"/>
                </a:spcBef>
                <a:spcAft>
                  <a:spcPct val="0"/>
                </a:spcAft>
                <a:defRPr/>
              </a:pPr>
              <a:t>12</a:t>
            </a:fld>
            <a:endParaRPr lang="en-US" altLang="en-US" sz="1200">
              <a:solidFill>
                <a:srgbClr val="000000"/>
              </a:solidFill>
            </a:endParaRPr>
          </a:p>
        </p:txBody>
      </p:sp>
      <p:sp>
        <p:nvSpPr>
          <p:cNvPr id="31747" name="Rectangle 2">
            <a:extLst>
              <a:ext uri="{FF2B5EF4-FFF2-40B4-BE49-F238E27FC236}">
                <a16:creationId xmlns:a16="http://schemas.microsoft.com/office/drawing/2014/main" id="{295351DC-680A-4A30-95F2-C0F6BA375D22}"/>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171CEEB5-1010-4570-AD01-54CF32399D0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A27473D2-6807-47A0-8CC7-265B8C7079C5}"/>
              </a:ext>
            </a:extLst>
          </p:cNvPr>
          <p:cNvSpPr>
            <a:spLocks noGrp="1" noChangeArrowheads="1"/>
          </p:cNvSpPr>
          <p:nvPr>
            <p:ph type="sldNum" sz="quarter" idx="5"/>
          </p:nvPr>
        </p:nvSpPr>
        <p:spPr>
          <a:noFill/>
        </p:spPr>
        <p:txBody>
          <a:bodyPr/>
          <a:lstStyle>
            <a:lvl1pPr defTabSz="928538">
              <a:defRPr sz="2400">
                <a:solidFill>
                  <a:schemeClr val="tx1"/>
                </a:solidFill>
                <a:latin typeface="Times New Roman" panose="02020603050405020304" pitchFamily="18" charset="0"/>
                <a:cs typeface="Times New Roman" panose="02020603050405020304" pitchFamily="18" charset="0"/>
              </a:defRPr>
            </a:lvl1pPr>
            <a:lvl2pPr marL="757066" indent="-291179" defTabSz="928538">
              <a:defRPr sz="2400">
                <a:solidFill>
                  <a:schemeClr val="tx1"/>
                </a:solidFill>
                <a:latin typeface="Times New Roman" panose="02020603050405020304" pitchFamily="18" charset="0"/>
                <a:cs typeface="Times New Roman" panose="02020603050405020304" pitchFamily="18" charset="0"/>
              </a:defRPr>
            </a:lvl2pPr>
            <a:lvl3pPr marL="1164717" indent="-232943" defTabSz="928538">
              <a:defRPr sz="2400">
                <a:solidFill>
                  <a:schemeClr val="tx1"/>
                </a:solidFill>
                <a:latin typeface="Times New Roman" panose="02020603050405020304" pitchFamily="18" charset="0"/>
                <a:cs typeface="Times New Roman" panose="02020603050405020304" pitchFamily="18" charset="0"/>
              </a:defRPr>
            </a:lvl3pPr>
            <a:lvl4pPr marL="1630604" indent="-232943" defTabSz="928538">
              <a:defRPr sz="2400">
                <a:solidFill>
                  <a:schemeClr val="tx1"/>
                </a:solidFill>
                <a:latin typeface="Times New Roman" panose="02020603050405020304" pitchFamily="18" charset="0"/>
                <a:cs typeface="Times New Roman" panose="02020603050405020304" pitchFamily="18" charset="0"/>
              </a:defRPr>
            </a:lvl4pPr>
            <a:lvl5pPr marL="2096491" indent="-232943" defTabSz="928538">
              <a:defRPr sz="2400">
                <a:solidFill>
                  <a:schemeClr val="tx1"/>
                </a:solidFill>
                <a:latin typeface="Times New Roman" panose="02020603050405020304" pitchFamily="18" charset="0"/>
                <a:cs typeface="Times New Roman" panose="02020603050405020304" pitchFamily="18" charset="0"/>
              </a:defRPr>
            </a:lvl5pPr>
            <a:lvl6pPr marL="2562377"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028264"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94151"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960038"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fontAlgn="base">
              <a:spcBef>
                <a:spcPct val="0"/>
              </a:spcBef>
              <a:spcAft>
                <a:spcPct val="0"/>
              </a:spcAft>
              <a:defRPr/>
            </a:pPr>
            <a:fld id="{0E5146BF-CCD0-4A00-B17E-44A7C5B35DA8}" type="slidenum">
              <a:rPr lang="en-US" altLang="en-US" sz="1200">
                <a:solidFill>
                  <a:srgbClr val="000000"/>
                </a:solidFill>
              </a:rPr>
              <a:pPr fontAlgn="base">
                <a:spcBef>
                  <a:spcPct val="0"/>
                </a:spcBef>
                <a:spcAft>
                  <a:spcPct val="0"/>
                </a:spcAft>
                <a:defRPr/>
              </a:pPr>
              <a:t>13</a:t>
            </a:fld>
            <a:endParaRPr lang="en-US" altLang="en-US" sz="1200">
              <a:solidFill>
                <a:srgbClr val="000000"/>
              </a:solidFill>
            </a:endParaRPr>
          </a:p>
        </p:txBody>
      </p:sp>
      <p:sp>
        <p:nvSpPr>
          <p:cNvPr id="33795" name="Rectangle 2">
            <a:extLst>
              <a:ext uri="{FF2B5EF4-FFF2-40B4-BE49-F238E27FC236}">
                <a16:creationId xmlns:a16="http://schemas.microsoft.com/office/drawing/2014/main" id="{A5410CBD-C890-41B7-BF55-32C472F6F669}"/>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14EC9E24-57B8-40D9-AB0B-51147621DD8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17E47E27-626A-4117-BB09-A0C436C6CA8C}"/>
              </a:ext>
            </a:extLst>
          </p:cNvPr>
          <p:cNvSpPr>
            <a:spLocks noGrp="1" noChangeArrowheads="1"/>
          </p:cNvSpPr>
          <p:nvPr>
            <p:ph type="sldNum" sz="quarter" idx="5"/>
          </p:nvPr>
        </p:nvSpPr>
        <p:spPr>
          <a:noFill/>
        </p:spPr>
        <p:txBody>
          <a:bodyPr/>
          <a:lstStyle>
            <a:lvl1pPr defTabSz="928538">
              <a:defRPr sz="2400">
                <a:solidFill>
                  <a:schemeClr val="tx1"/>
                </a:solidFill>
                <a:latin typeface="Times New Roman" panose="02020603050405020304" pitchFamily="18" charset="0"/>
                <a:cs typeface="Times New Roman" panose="02020603050405020304" pitchFamily="18" charset="0"/>
              </a:defRPr>
            </a:lvl1pPr>
            <a:lvl2pPr marL="757066" indent="-291179" defTabSz="928538">
              <a:defRPr sz="2400">
                <a:solidFill>
                  <a:schemeClr val="tx1"/>
                </a:solidFill>
                <a:latin typeface="Times New Roman" panose="02020603050405020304" pitchFamily="18" charset="0"/>
                <a:cs typeface="Times New Roman" panose="02020603050405020304" pitchFamily="18" charset="0"/>
              </a:defRPr>
            </a:lvl2pPr>
            <a:lvl3pPr marL="1164717" indent="-232943" defTabSz="928538">
              <a:defRPr sz="2400">
                <a:solidFill>
                  <a:schemeClr val="tx1"/>
                </a:solidFill>
                <a:latin typeface="Times New Roman" panose="02020603050405020304" pitchFamily="18" charset="0"/>
                <a:cs typeface="Times New Roman" panose="02020603050405020304" pitchFamily="18" charset="0"/>
              </a:defRPr>
            </a:lvl3pPr>
            <a:lvl4pPr marL="1630604" indent="-232943" defTabSz="928538">
              <a:defRPr sz="2400">
                <a:solidFill>
                  <a:schemeClr val="tx1"/>
                </a:solidFill>
                <a:latin typeface="Times New Roman" panose="02020603050405020304" pitchFamily="18" charset="0"/>
                <a:cs typeface="Times New Roman" panose="02020603050405020304" pitchFamily="18" charset="0"/>
              </a:defRPr>
            </a:lvl4pPr>
            <a:lvl5pPr marL="2096491" indent="-232943" defTabSz="928538">
              <a:defRPr sz="2400">
                <a:solidFill>
                  <a:schemeClr val="tx1"/>
                </a:solidFill>
                <a:latin typeface="Times New Roman" panose="02020603050405020304" pitchFamily="18" charset="0"/>
                <a:cs typeface="Times New Roman" panose="02020603050405020304" pitchFamily="18" charset="0"/>
              </a:defRPr>
            </a:lvl5pPr>
            <a:lvl6pPr marL="2562377"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028264"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94151"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960038"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fontAlgn="base">
              <a:spcBef>
                <a:spcPct val="0"/>
              </a:spcBef>
              <a:spcAft>
                <a:spcPct val="0"/>
              </a:spcAft>
              <a:defRPr/>
            </a:pPr>
            <a:fld id="{3C0BEC27-4B54-4DD0-8C4E-8FBE3A19D6CB}" type="slidenum">
              <a:rPr lang="en-US" altLang="en-US" sz="1200">
                <a:solidFill>
                  <a:srgbClr val="000000"/>
                </a:solidFill>
              </a:rPr>
              <a:pPr fontAlgn="base">
                <a:spcBef>
                  <a:spcPct val="0"/>
                </a:spcBef>
                <a:spcAft>
                  <a:spcPct val="0"/>
                </a:spcAft>
                <a:defRPr/>
              </a:pPr>
              <a:t>14</a:t>
            </a:fld>
            <a:endParaRPr lang="en-US" altLang="en-US" sz="1200">
              <a:solidFill>
                <a:srgbClr val="000000"/>
              </a:solidFill>
            </a:endParaRPr>
          </a:p>
        </p:txBody>
      </p:sp>
      <p:sp>
        <p:nvSpPr>
          <p:cNvPr id="35843" name="Rectangle 2">
            <a:extLst>
              <a:ext uri="{FF2B5EF4-FFF2-40B4-BE49-F238E27FC236}">
                <a16:creationId xmlns:a16="http://schemas.microsoft.com/office/drawing/2014/main" id="{3A027E0D-6CB2-4CB6-A336-3EE88EC38986}"/>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67200FB8-DBEA-42CF-933D-68385A4D021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6841CAA8-1FB9-4AFC-8D6B-79D7489886C8}"/>
              </a:ext>
            </a:extLst>
          </p:cNvPr>
          <p:cNvSpPr>
            <a:spLocks noGrp="1" noChangeArrowheads="1"/>
          </p:cNvSpPr>
          <p:nvPr>
            <p:ph type="sldNum" sz="quarter" idx="5"/>
          </p:nvPr>
        </p:nvSpPr>
        <p:spPr>
          <a:noFill/>
        </p:spPr>
        <p:txBody>
          <a:bodyPr/>
          <a:lstStyle>
            <a:lvl1pPr defTabSz="928538">
              <a:defRPr sz="2400">
                <a:solidFill>
                  <a:schemeClr val="tx1"/>
                </a:solidFill>
                <a:latin typeface="Times New Roman" panose="02020603050405020304" pitchFamily="18" charset="0"/>
                <a:cs typeface="Times New Roman" panose="02020603050405020304" pitchFamily="18" charset="0"/>
              </a:defRPr>
            </a:lvl1pPr>
            <a:lvl2pPr marL="757066" indent="-291179" defTabSz="928538">
              <a:defRPr sz="2400">
                <a:solidFill>
                  <a:schemeClr val="tx1"/>
                </a:solidFill>
                <a:latin typeface="Times New Roman" panose="02020603050405020304" pitchFamily="18" charset="0"/>
                <a:cs typeface="Times New Roman" panose="02020603050405020304" pitchFamily="18" charset="0"/>
              </a:defRPr>
            </a:lvl2pPr>
            <a:lvl3pPr marL="1164717" indent="-232943" defTabSz="928538">
              <a:defRPr sz="2400">
                <a:solidFill>
                  <a:schemeClr val="tx1"/>
                </a:solidFill>
                <a:latin typeface="Times New Roman" panose="02020603050405020304" pitchFamily="18" charset="0"/>
                <a:cs typeface="Times New Roman" panose="02020603050405020304" pitchFamily="18" charset="0"/>
              </a:defRPr>
            </a:lvl3pPr>
            <a:lvl4pPr marL="1630604" indent="-232943" defTabSz="928538">
              <a:defRPr sz="2400">
                <a:solidFill>
                  <a:schemeClr val="tx1"/>
                </a:solidFill>
                <a:latin typeface="Times New Roman" panose="02020603050405020304" pitchFamily="18" charset="0"/>
                <a:cs typeface="Times New Roman" panose="02020603050405020304" pitchFamily="18" charset="0"/>
              </a:defRPr>
            </a:lvl4pPr>
            <a:lvl5pPr marL="2096491" indent="-232943" defTabSz="928538">
              <a:defRPr sz="2400">
                <a:solidFill>
                  <a:schemeClr val="tx1"/>
                </a:solidFill>
                <a:latin typeface="Times New Roman" panose="02020603050405020304" pitchFamily="18" charset="0"/>
                <a:cs typeface="Times New Roman" panose="02020603050405020304" pitchFamily="18" charset="0"/>
              </a:defRPr>
            </a:lvl5pPr>
            <a:lvl6pPr marL="2562377"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028264"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94151"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960038"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fontAlgn="base">
              <a:spcBef>
                <a:spcPct val="0"/>
              </a:spcBef>
              <a:spcAft>
                <a:spcPct val="0"/>
              </a:spcAft>
              <a:defRPr/>
            </a:pPr>
            <a:fld id="{21C46EB1-981F-4963-BEDB-31B924450565}" type="slidenum">
              <a:rPr lang="en-US" altLang="en-US" sz="1200">
                <a:solidFill>
                  <a:srgbClr val="000000"/>
                </a:solidFill>
              </a:rPr>
              <a:pPr fontAlgn="base">
                <a:spcBef>
                  <a:spcPct val="0"/>
                </a:spcBef>
                <a:spcAft>
                  <a:spcPct val="0"/>
                </a:spcAft>
                <a:defRPr/>
              </a:pPr>
              <a:t>15</a:t>
            </a:fld>
            <a:endParaRPr lang="en-US" altLang="en-US" sz="1200">
              <a:solidFill>
                <a:srgbClr val="000000"/>
              </a:solidFill>
            </a:endParaRPr>
          </a:p>
        </p:txBody>
      </p:sp>
      <p:sp>
        <p:nvSpPr>
          <p:cNvPr id="37891" name="Rectangle 2">
            <a:extLst>
              <a:ext uri="{FF2B5EF4-FFF2-40B4-BE49-F238E27FC236}">
                <a16:creationId xmlns:a16="http://schemas.microsoft.com/office/drawing/2014/main" id="{C36B34BB-1AEE-43C6-8A55-9C0A1601899C}"/>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604D8986-0197-4E35-B3B2-56F1FE5A902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3CF01621-9368-4825-9444-2A62FC4F9637}"/>
              </a:ext>
            </a:extLst>
          </p:cNvPr>
          <p:cNvSpPr>
            <a:spLocks noGrp="1" noChangeArrowheads="1"/>
          </p:cNvSpPr>
          <p:nvPr>
            <p:ph type="sldNum" sz="quarter" idx="5"/>
          </p:nvPr>
        </p:nvSpPr>
        <p:spPr>
          <a:noFill/>
        </p:spPr>
        <p:txBody>
          <a:bodyPr/>
          <a:lstStyle>
            <a:lvl1pPr defTabSz="928538">
              <a:defRPr sz="2400">
                <a:solidFill>
                  <a:schemeClr val="tx1"/>
                </a:solidFill>
                <a:latin typeface="Times New Roman" panose="02020603050405020304" pitchFamily="18" charset="0"/>
                <a:cs typeface="Times New Roman" panose="02020603050405020304" pitchFamily="18" charset="0"/>
              </a:defRPr>
            </a:lvl1pPr>
            <a:lvl2pPr marL="757066" indent="-291179" defTabSz="928538">
              <a:defRPr sz="2400">
                <a:solidFill>
                  <a:schemeClr val="tx1"/>
                </a:solidFill>
                <a:latin typeface="Times New Roman" panose="02020603050405020304" pitchFamily="18" charset="0"/>
                <a:cs typeface="Times New Roman" panose="02020603050405020304" pitchFamily="18" charset="0"/>
              </a:defRPr>
            </a:lvl2pPr>
            <a:lvl3pPr marL="1164717" indent="-232943" defTabSz="928538">
              <a:defRPr sz="2400">
                <a:solidFill>
                  <a:schemeClr val="tx1"/>
                </a:solidFill>
                <a:latin typeface="Times New Roman" panose="02020603050405020304" pitchFamily="18" charset="0"/>
                <a:cs typeface="Times New Roman" panose="02020603050405020304" pitchFamily="18" charset="0"/>
              </a:defRPr>
            </a:lvl3pPr>
            <a:lvl4pPr marL="1630604" indent="-232943" defTabSz="928538">
              <a:defRPr sz="2400">
                <a:solidFill>
                  <a:schemeClr val="tx1"/>
                </a:solidFill>
                <a:latin typeface="Times New Roman" panose="02020603050405020304" pitchFamily="18" charset="0"/>
                <a:cs typeface="Times New Roman" panose="02020603050405020304" pitchFamily="18" charset="0"/>
              </a:defRPr>
            </a:lvl4pPr>
            <a:lvl5pPr marL="2096491" indent="-232943" defTabSz="928538">
              <a:defRPr sz="2400">
                <a:solidFill>
                  <a:schemeClr val="tx1"/>
                </a:solidFill>
                <a:latin typeface="Times New Roman" panose="02020603050405020304" pitchFamily="18" charset="0"/>
                <a:cs typeface="Times New Roman" panose="02020603050405020304" pitchFamily="18" charset="0"/>
              </a:defRPr>
            </a:lvl5pPr>
            <a:lvl6pPr marL="2562377"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028264"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94151"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960038"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fontAlgn="base">
              <a:spcBef>
                <a:spcPct val="0"/>
              </a:spcBef>
              <a:spcAft>
                <a:spcPct val="0"/>
              </a:spcAft>
              <a:defRPr/>
            </a:pPr>
            <a:fld id="{FCCB85AD-F18E-4791-AEC3-CFAE75167FB5}" type="slidenum">
              <a:rPr lang="en-US" altLang="en-US" sz="1200">
                <a:solidFill>
                  <a:srgbClr val="000000"/>
                </a:solidFill>
              </a:rPr>
              <a:pPr fontAlgn="base">
                <a:spcBef>
                  <a:spcPct val="0"/>
                </a:spcBef>
                <a:spcAft>
                  <a:spcPct val="0"/>
                </a:spcAft>
                <a:defRPr/>
              </a:pPr>
              <a:t>16</a:t>
            </a:fld>
            <a:endParaRPr lang="en-US" altLang="en-US" sz="1200">
              <a:solidFill>
                <a:srgbClr val="000000"/>
              </a:solidFill>
            </a:endParaRPr>
          </a:p>
        </p:txBody>
      </p:sp>
      <p:sp>
        <p:nvSpPr>
          <p:cNvPr id="39939" name="Rectangle 2">
            <a:extLst>
              <a:ext uri="{FF2B5EF4-FFF2-40B4-BE49-F238E27FC236}">
                <a16:creationId xmlns:a16="http://schemas.microsoft.com/office/drawing/2014/main" id="{EAE700A6-0D11-4820-9B9F-4FCD78D19A5D}"/>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AD1A445A-0142-4D54-96A8-476E0A53C32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4F039F73-0374-484E-A606-BCFD2142EAA5}"/>
              </a:ext>
            </a:extLst>
          </p:cNvPr>
          <p:cNvSpPr>
            <a:spLocks noGrp="1" noChangeArrowheads="1"/>
          </p:cNvSpPr>
          <p:nvPr>
            <p:ph type="sldNum" sz="quarter" idx="5"/>
          </p:nvPr>
        </p:nvSpPr>
        <p:spPr>
          <a:noFill/>
        </p:spPr>
        <p:txBody>
          <a:bodyPr/>
          <a:lstStyle>
            <a:lvl1pPr defTabSz="928538">
              <a:defRPr sz="2400">
                <a:solidFill>
                  <a:schemeClr val="tx1"/>
                </a:solidFill>
                <a:latin typeface="Times New Roman" panose="02020603050405020304" pitchFamily="18" charset="0"/>
                <a:cs typeface="Times New Roman" panose="02020603050405020304" pitchFamily="18" charset="0"/>
              </a:defRPr>
            </a:lvl1pPr>
            <a:lvl2pPr marL="757066" indent="-291179" defTabSz="928538">
              <a:defRPr sz="2400">
                <a:solidFill>
                  <a:schemeClr val="tx1"/>
                </a:solidFill>
                <a:latin typeface="Times New Roman" panose="02020603050405020304" pitchFamily="18" charset="0"/>
                <a:cs typeface="Times New Roman" panose="02020603050405020304" pitchFamily="18" charset="0"/>
              </a:defRPr>
            </a:lvl2pPr>
            <a:lvl3pPr marL="1164717" indent="-232943" defTabSz="928538">
              <a:defRPr sz="2400">
                <a:solidFill>
                  <a:schemeClr val="tx1"/>
                </a:solidFill>
                <a:latin typeface="Times New Roman" panose="02020603050405020304" pitchFamily="18" charset="0"/>
                <a:cs typeface="Times New Roman" panose="02020603050405020304" pitchFamily="18" charset="0"/>
              </a:defRPr>
            </a:lvl3pPr>
            <a:lvl4pPr marL="1630604" indent="-232943" defTabSz="928538">
              <a:defRPr sz="2400">
                <a:solidFill>
                  <a:schemeClr val="tx1"/>
                </a:solidFill>
                <a:latin typeface="Times New Roman" panose="02020603050405020304" pitchFamily="18" charset="0"/>
                <a:cs typeface="Times New Roman" panose="02020603050405020304" pitchFamily="18" charset="0"/>
              </a:defRPr>
            </a:lvl4pPr>
            <a:lvl5pPr marL="2096491" indent="-232943" defTabSz="928538">
              <a:defRPr sz="2400">
                <a:solidFill>
                  <a:schemeClr val="tx1"/>
                </a:solidFill>
                <a:latin typeface="Times New Roman" panose="02020603050405020304" pitchFamily="18" charset="0"/>
                <a:cs typeface="Times New Roman" panose="02020603050405020304" pitchFamily="18" charset="0"/>
              </a:defRPr>
            </a:lvl5pPr>
            <a:lvl6pPr marL="2562377"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028264"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94151"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960038"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fontAlgn="base">
              <a:spcBef>
                <a:spcPct val="0"/>
              </a:spcBef>
              <a:spcAft>
                <a:spcPct val="0"/>
              </a:spcAft>
              <a:defRPr/>
            </a:pPr>
            <a:fld id="{A6C71407-A3CD-4FE8-9CA0-799624FF59A5}" type="slidenum">
              <a:rPr lang="en-US" altLang="en-US" sz="1200">
                <a:solidFill>
                  <a:srgbClr val="000000"/>
                </a:solidFill>
              </a:rPr>
              <a:pPr fontAlgn="base">
                <a:spcBef>
                  <a:spcPct val="0"/>
                </a:spcBef>
                <a:spcAft>
                  <a:spcPct val="0"/>
                </a:spcAft>
                <a:defRPr/>
              </a:pPr>
              <a:t>17</a:t>
            </a:fld>
            <a:endParaRPr lang="en-US" altLang="en-US" sz="1200">
              <a:solidFill>
                <a:srgbClr val="000000"/>
              </a:solidFill>
            </a:endParaRPr>
          </a:p>
        </p:txBody>
      </p:sp>
      <p:sp>
        <p:nvSpPr>
          <p:cNvPr id="41987" name="Rectangle 2">
            <a:extLst>
              <a:ext uri="{FF2B5EF4-FFF2-40B4-BE49-F238E27FC236}">
                <a16:creationId xmlns:a16="http://schemas.microsoft.com/office/drawing/2014/main" id="{01D8F244-78FD-4FF8-9DD4-7F9CA9EE1BF4}"/>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640EC4B0-C4DF-4908-BA08-02DF21DE79C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F045BCC2-1D23-4DEA-9E83-F32521FEC0CE}"/>
              </a:ext>
            </a:extLst>
          </p:cNvPr>
          <p:cNvSpPr>
            <a:spLocks noGrp="1" noChangeArrowheads="1"/>
          </p:cNvSpPr>
          <p:nvPr>
            <p:ph type="sldNum" sz="quarter" idx="5"/>
          </p:nvPr>
        </p:nvSpPr>
        <p:spPr>
          <a:noFill/>
        </p:spPr>
        <p:txBody>
          <a:bodyPr/>
          <a:lstStyle>
            <a:lvl1pPr defTabSz="928538">
              <a:defRPr sz="2400">
                <a:solidFill>
                  <a:schemeClr val="tx1"/>
                </a:solidFill>
                <a:latin typeface="Times New Roman" panose="02020603050405020304" pitchFamily="18" charset="0"/>
                <a:cs typeface="Times New Roman" panose="02020603050405020304" pitchFamily="18" charset="0"/>
              </a:defRPr>
            </a:lvl1pPr>
            <a:lvl2pPr marL="757066" indent="-291179" defTabSz="928538">
              <a:defRPr sz="2400">
                <a:solidFill>
                  <a:schemeClr val="tx1"/>
                </a:solidFill>
                <a:latin typeface="Times New Roman" panose="02020603050405020304" pitchFamily="18" charset="0"/>
                <a:cs typeface="Times New Roman" panose="02020603050405020304" pitchFamily="18" charset="0"/>
              </a:defRPr>
            </a:lvl2pPr>
            <a:lvl3pPr marL="1164717" indent="-232943" defTabSz="928538">
              <a:defRPr sz="2400">
                <a:solidFill>
                  <a:schemeClr val="tx1"/>
                </a:solidFill>
                <a:latin typeface="Times New Roman" panose="02020603050405020304" pitchFamily="18" charset="0"/>
                <a:cs typeface="Times New Roman" panose="02020603050405020304" pitchFamily="18" charset="0"/>
              </a:defRPr>
            </a:lvl3pPr>
            <a:lvl4pPr marL="1630604" indent="-232943" defTabSz="928538">
              <a:defRPr sz="2400">
                <a:solidFill>
                  <a:schemeClr val="tx1"/>
                </a:solidFill>
                <a:latin typeface="Times New Roman" panose="02020603050405020304" pitchFamily="18" charset="0"/>
                <a:cs typeface="Times New Roman" panose="02020603050405020304" pitchFamily="18" charset="0"/>
              </a:defRPr>
            </a:lvl4pPr>
            <a:lvl5pPr marL="2096491" indent="-232943" defTabSz="928538">
              <a:defRPr sz="2400">
                <a:solidFill>
                  <a:schemeClr val="tx1"/>
                </a:solidFill>
                <a:latin typeface="Times New Roman" panose="02020603050405020304" pitchFamily="18" charset="0"/>
                <a:cs typeface="Times New Roman" panose="02020603050405020304" pitchFamily="18" charset="0"/>
              </a:defRPr>
            </a:lvl5pPr>
            <a:lvl6pPr marL="2562377"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028264"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94151"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960038"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fontAlgn="base">
              <a:spcBef>
                <a:spcPct val="0"/>
              </a:spcBef>
              <a:spcAft>
                <a:spcPct val="0"/>
              </a:spcAft>
              <a:defRPr/>
            </a:pPr>
            <a:fld id="{BEDA8429-4580-419F-A36F-B1B515B815F4}" type="slidenum">
              <a:rPr lang="en-US" altLang="en-US" sz="1200">
                <a:solidFill>
                  <a:srgbClr val="000000"/>
                </a:solidFill>
              </a:rPr>
              <a:pPr fontAlgn="base">
                <a:spcBef>
                  <a:spcPct val="0"/>
                </a:spcBef>
                <a:spcAft>
                  <a:spcPct val="0"/>
                </a:spcAft>
                <a:defRPr/>
              </a:pPr>
              <a:t>18</a:t>
            </a:fld>
            <a:endParaRPr lang="en-US" altLang="en-US" sz="1200">
              <a:solidFill>
                <a:srgbClr val="000000"/>
              </a:solidFill>
            </a:endParaRPr>
          </a:p>
        </p:txBody>
      </p:sp>
      <p:sp>
        <p:nvSpPr>
          <p:cNvPr id="44035" name="Rectangle 2">
            <a:extLst>
              <a:ext uri="{FF2B5EF4-FFF2-40B4-BE49-F238E27FC236}">
                <a16:creationId xmlns:a16="http://schemas.microsoft.com/office/drawing/2014/main" id="{01E92B6A-8CCB-49C5-B5BD-BA211B8B2F03}"/>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820801D1-5578-46A7-8584-FBAB257C555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4C6DF1D9-91CC-4069-97E8-F1AC51ACFAF8}"/>
              </a:ext>
            </a:extLst>
          </p:cNvPr>
          <p:cNvSpPr>
            <a:spLocks noGrp="1" noChangeArrowheads="1"/>
          </p:cNvSpPr>
          <p:nvPr>
            <p:ph type="sldNum" sz="quarter" idx="5"/>
          </p:nvPr>
        </p:nvSpPr>
        <p:spPr>
          <a:noFill/>
        </p:spPr>
        <p:txBody>
          <a:bodyPr/>
          <a:lstStyle>
            <a:lvl1pPr defTabSz="928538">
              <a:defRPr sz="2400">
                <a:solidFill>
                  <a:schemeClr val="tx1"/>
                </a:solidFill>
                <a:latin typeface="Times New Roman" panose="02020603050405020304" pitchFamily="18" charset="0"/>
                <a:cs typeface="Times New Roman" panose="02020603050405020304" pitchFamily="18" charset="0"/>
              </a:defRPr>
            </a:lvl1pPr>
            <a:lvl2pPr marL="757066" indent="-291179" defTabSz="928538">
              <a:defRPr sz="2400">
                <a:solidFill>
                  <a:schemeClr val="tx1"/>
                </a:solidFill>
                <a:latin typeface="Times New Roman" panose="02020603050405020304" pitchFamily="18" charset="0"/>
                <a:cs typeface="Times New Roman" panose="02020603050405020304" pitchFamily="18" charset="0"/>
              </a:defRPr>
            </a:lvl2pPr>
            <a:lvl3pPr marL="1164717" indent="-232943" defTabSz="928538">
              <a:defRPr sz="2400">
                <a:solidFill>
                  <a:schemeClr val="tx1"/>
                </a:solidFill>
                <a:latin typeface="Times New Roman" panose="02020603050405020304" pitchFamily="18" charset="0"/>
                <a:cs typeface="Times New Roman" panose="02020603050405020304" pitchFamily="18" charset="0"/>
              </a:defRPr>
            </a:lvl3pPr>
            <a:lvl4pPr marL="1630604" indent="-232943" defTabSz="928538">
              <a:defRPr sz="2400">
                <a:solidFill>
                  <a:schemeClr val="tx1"/>
                </a:solidFill>
                <a:latin typeface="Times New Roman" panose="02020603050405020304" pitchFamily="18" charset="0"/>
                <a:cs typeface="Times New Roman" panose="02020603050405020304" pitchFamily="18" charset="0"/>
              </a:defRPr>
            </a:lvl4pPr>
            <a:lvl5pPr marL="2096491" indent="-232943" defTabSz="928538">
              <a:defRPr sz="2400">
                <a:solidFill>
                  <a:schemeClr val="tx1"/>
                </a:solidFill>
                <a:latin typeface="Times New Roman" panose="02020603050405020304" pitchFamily="18" charset="0"/>
                <a:cs typeface="Times New Roman" panose="02020603050405020304" pitchFamily="18" charset="0"/>
              </a:defRPr>
            </a:lvl5pPr>
            <a:lvl6pPr marL="2562377"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028264"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94151"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960038"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fontAlgn="base">
              <a:spcBef>
                <a:spcPct val="0"/>
              </a:spcBef>
              <a:spcAft>
                <a:spcPct val="0"/>
              </a:spcAft>
              <a:defRPr/>
            </a:pPr>
            <a:fld id="{15ED126B-DE31-459A-A4D8-283B890B3C89}" type="slidenum">
              <a:rPr lang="en-US" altLang="en-US" sz="1200">
                <a:solidFill>
                  <a:srgbClr val="000000"/>
                </a:solidFill>
              </a:rPr>
              <a:pPr fontAlgn="base">
                <a:spcBef>
                  <a:spcPct val="0"/>
                </a:spcBef>
                <a:spcAft>
                  <a:spcPct val="0"/>
                </a:spcAft>
                <a:defRPr/>
              </a:pPr>
              <a:t>19</a:t>
            </a:fld>
            <a:endParaRPr lang="en-US" altLang="en-US" sz="1200">
              <a:solidFill>
                <a:srgbClr val="000000"/>
              </a:solidFill>
            </a:endParaRPr>
          </a:p>
        </p:txBody>
      </p:sp>
      <p:sp>
        <p:nvSpPr>
          <p:cNvPr id="46083" name="Rectangle 2">
            <a:extLst>
              <a:ext uri="{FF2B5EF4-FFF2-40B4-BE49-F238E27FC236}">
                <a16:creationId xmlns:a16="http://schemas.microsoft.com/office/drawing/2014/main" id="{D792695F-253B-46CB-9E80-015BD899DF31}"/>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4FBCDBC9-F745-4CE7-A1F8-963AE4C6C90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defTabSz="928538">
              <a:defRPr sz="2400">
                <a:solidFill>
                  <a:schemeClr val="tx1"/>
                </a:solidFill>
                <a:latin typeface="Times New Roman" panose="02020603050405020304" pitchFamily="18" charset="0"/>
                <a:cs typeface="Times New Roman" panose="02020603050405020304" pitchFamily="18" charset="0"/>
              </a:defRPr>
            </a:lvl1pPr>
            <a:lvl2pPr marL="757066" indent="-291179" defTabSz="928538">
              <a:defRPr sz="2400">
                <a:solidFill>
                  <a:schemeClr val="tx1"/>
                </a:solidFill>
                <a:latin typeface="Times New Roman" panose="02020603050405020304" pitchFamily="18" charset="0"/>
                <a:cs typeface="Times New Roman" panose="02020603050405020304" pitchFamily="18" charset="0"/>
              </a:defRPr>
            </a:lvl2pPr>
            <a:lvl3pPr marL="1164717" indent="-232943" defTabSz="928538">
              <a:defRPr sz="2400">
                <a:solidFill>
                  <a:schemeClr val="tx1"/>
                </a:solidFill>
                <a:latin typeface="Times New Roman" panose="02020603050405020304" pitchFamily="18" charset="0"/>
                <a:cs typeface="Times New Roman" panose="02020603050405020304" pitchFamily="18" charset="0"/>
              </a:defRPr>
            </a:lvl3pPr>
            <a:lvl4pPr marL="1630604" indent="-232943" defTabSz="928538">
              <a:defRPr sz="2400">
                <a:solidFill>
                  <a:schemeClr val="tx1"/>
                </a:solidFill>
                <a:latin typeface="Times New Roman" panose="02020603050405020304" pitchFamily="18" charset="0"/>
                <a:cs typeface="Times New Roman" panose="02020603050405020304" pitchFamily="18" charset="0"/>
              </a:defRPr>
            </a:lvl4pPr>
            <a:lvl5pPr marL="2096491" indent="-232943" defTabSz="928538">
              <a:defRPr sz="2400">
                <a:solidFill>
                  <a:schemeClr val="tx1"/>
                </a:solidFill>
                <a:latin typeface="Times New Roman" panose="02020603050405020304" pitchFamily="18" charset="0"/>
                <a:cs typeface="Times New Roman" panose="02020603050405020304" pitchFamily="18" charset="0"/>
              </a:defRPr>
            </a:lvl5pPr>
            <a:lvl6pPr marL="2562377"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028264"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94151"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960038"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fontAlgn="base">
              <a:spcBef>
                <a:spcPct val="0"/>
              </a:spcBef>
              <a:spcAft>
                <a:spcPct val="0"/>
              </a:spcAft>
              <a:defRPr/>
            </a:pPr>
            <a:fld id="{DDE7A685-85E8-476F-A036-E9278E5BB11C}" type="slidenum">
              <a:rPr lang="en-US" altLang="en-US" sz="1200">
                <a:solidFill>
                  <a:srgbClr val="000000"/>
                </a:solidFill>
              </a:rPr>
              <a:pPr fontAlgn="base">
                <a:spcBef>
                  <a:spcPct val="0"/>
                </a:spcBef>
                <a:spcAft>
                  <a:spcPct val="0"/>
                </a:spcAft>
                <a:defRPr/>
              </a:pPr>
              <a:t>2</a:t>
            </a:fld>
            <a:endParaRPr lang="en-US" altLang="en-US" sz="1200">
              <a:solidFill>
                <a:srgbClr val="000000"/>
              </a:solidFill>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352769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FE899BDF-99F9-4277-84C5-C95A31AC533A}"/>
              </a:ext>
            </a:extLst>
          </p:cNvPr>
          <p:cNvSpPr>
            <a:spLocks noGrp="1" noChangeArrowheads="1"/>
          </p:cNvSpPr>
          <p:nvPr>
            <p:ph type="sldNum" sz="quarter" idx="5"/>
          </p:nvPr>
        </p:nvSpPr>
        <p:spPr>
          <a:noFill/>
        </p:spPr>
        <p:txBody>
          <a:bodyPr/>
          <a:lstStyle>
            <a:lvl1pPr defTabSz="928538">
              <a:defRPr sz="2400">
                <a:solidFill>
                  <a:schemeClr val="tx1"/>
                </a:solidFill>
                <a:latin typeface="Times New Roman" panose="02020603050405020304" pitchFamily="18" charset="0"/>
                <a:cs typeface="Times New Roman" panose="02020603050405020304" pitchFamily="18" charset="0"/>
              </a:defRPr>
            </a:lvl1pPr>
            <a:lvl2pPr marL="757066" indent="-291179" defTabSz="928538">
              <a:defRPr sz="2400">
                <a:solidFill>
                  <a:schemeClr val="tx1"/>
                </a:solidFill>
                <a:latin typeface="Times New Roman" panose="02020603050405020304" pitchFamily="18" charset="0"/>
                <a:cs typeface="Times New Roman" panose="02020603050405020304" pitchFamily="18" charset="0"/>
              </a:defRPr>
            </a:lvl2pPr>
            <a:lvl3pPr marL="1164717" indent="-232943" defTabSz="928538">
              <a:defRPr sz="2400">
                <a:solidFill>
                  <a:schemeClr val="tx1"/>
                </a:solidFill>
                <a:latin typeface="Times New Roman" panose="02020603050405020304" pitchFamily="18" charset="0"/>
                <a:cs typeface="Times New Roman" panose="02020603050405020304" pitchFamily="18" charset="0"/>
              </a:defRPr>
            </a:lvl3pPr>
            <a:lvl4pPr marL="1630604" indent="-232943" defTabSz="928538">
              <a:defRPr sz="2400">
                <a:solidFill>
                  <a:schemeClr val="tx1"/>
                </a:solidFill>
                <a:latin typeface="Times New Roman" panose="02020603050405020304" pitchFamily="18" charset="0"/>
                <a:cs typeface="Times New Roman" panose="02020603050405020304" pitchFamily="18" charset="0"/>
              </a:defRPr>
            </a:lvl4pPr>
            <a:lvl5pPr marL="2096491" indent="-232943" defTabSz="928538">
              <a:defRPr sz="2400">
                <a:solidFill>
                  <a:schemeClr val="tx1"/>
                </a:solidFill>
                <a:latin typeface="Times New Roman" panose="02020603050405020304" pitchFamily="18" charset="0"/>
                <a:cs typeface="Times New Roman" panose="02020603050405020304" pitchFamily="18" charset="0"/>
              </a:defRPr>
            </a:lvl5pPr>
            <a:lvl6pPr marL="2562377"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028264"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94151"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960038"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fontAlgn="base">
              <a:spcBef>
                <a:spcPct val="0"/>
              </a:spcBef>
              <a:spcAft>
                <a:spcPct val="0"/>
              </a:spcAft>
              <a:defRPr/>
            </a:pPr>
            <a:fld id="{170A9999-9DF3-49F3-BCE6-BF7649C8C573}" type="slidenum">
              <a:rPr lang="en-US" altLang="en-US" sz="1200">
                <a:solidFill>
                  <a:srgbClr val="000000"/>
                </a:solidFill>
              </a:rPr>
              <a:pPr fontAlgn="base">
                <a:spcBef>
                  <a:spcPct val="0"/>
                </a:spcBef>
                <a:spcAft>
                  <a:spcPct val="0"/>
                </a:spcAft>
                <a:defRPr/>
              </a:pPr>
              <a:t>20</a:t>
            </a:fld>
            <a:endParaRPr lang="en-US" altLang="en-US" sz="1200">
              <a:solidFill>
                <a:srgbClr val="000000"/>
              </a:solidFill>
            </a:endParaRPr>
          </a:p>
        </p:txBody>
      </p:sp>
      <p:sp>
        <p:nvSpPr>
          <p:cNvPr id="48131" name="Rectangle 2">
            <a:extLst>
              <a:ext uri="{FF2B5EF4-FFF2-40B4-BE49-F238E27FC236}">
                <a16:creationId xmlns:a16="http://schemas.microsoft.com/office/drawing/2014/main" id="{B0420CA2-9B49-49B5-86D2-05EDF71E7911}"/>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DF5A5261-879B-4CBB-8F4E-73372EA608F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6A72C7A0-3D9B-4EB5-AAF6-AF7ABEC10454}"/>
              </a:ext>
            </a:extLst>
          </p:cNvPr>
          <p:cNvSpPr>
            <a:spLocks noGrp="1" noChangeArrowheads="1"/>
          </p:cNvSpPr>
          <p:nvPr>
            <p:ph type="sldNum" sz="quarter" idx="5"/>
          </p:nvPr>
        </p:nvSpPr>
        <p:spPr>
          <a:noFill/>
        </p:spPr>
        <p:txBody>
          <a:bodyPr/>
          <a:lstStyle>
            <a:lvl1pPr defTabSz="928538">
              <a:defRPr sz="2400">
                <a:solidFill>
                  <a:schemeClr val="tx1"/>
                </a:solidFill>
                <a:latin typeface="Times New Roman" panose="02020603050405020304" pitchFamily="18" charset="0"/>
                <a:cs typeface="Times New Roman" panose="02020603050405020304" pitchFamily="18" charset="0"/>
              </a:defRPr>
            </a:lvl1pPr>
            <a:lvl2pPr marL="757066" indent="-291179" defTabSz="928538">
              <a:defRPr sz="2400">
                <a:solidFill>
                  <a:schemeClr val="tx1"/>
                </a:solidFill>
                <a:latin typeface="Times New Roman" panose="02020603050405020304" pitchFamily="18" charset="0"/>
                <a:cs typeface="Times New Roman" panose="02020603050405020304" pitchFamily="18" charset="0"/>
              </a:defRPr>
            </a:lvl2pPr>
            <a:lvl3pPr marL="1164717" indent="-232943" defTabSz="928538">
              <a:defRPr sz="2400">
                <a:solidFill>
                  <a:schemeClr val="tx1"/>
                </a:solidFill>
                <a:latin typeface="Times New Roman" panose="02020603050405020304" pitchFamily="18" charset="0"/>
                <a:cs typeface="Times New Roman" panose="02020603050405020304" pitchFamily="18" charset="0"/>
              </a:defRPr>
            </a:lvl3pPr>
            <a:lvl4pPr marL="1630604" indent="-232943" defTabSz="928538">
              <a:defRPr sz="2400">
                <a:solidFill>
                  <a:schemeClr val="tx1"/>
                </a:solidFill>
                <a:latin typeface="Times New Roman" panose="02020603050405020304" pitchFamily="18" charset="0"/>
                <a:cs typeface="Times New Roman" panose="02020603050405020304" pitchFamily="18" charset="0"/>
              </a:defRPr>
            </a:lvl4pPr>
            <a:lvl5pPr marL="2096491" indent="-232943" defTabSz="928538">
              <a:defRPr sz="2400">
                <a:solidFill>
                  <a:schemeClr val="tx1"/>
                </a:solidFill>
                <a:latin typeface="Times New Roman" panose="02020603050405020304" pitchFamily="18" charset="0"/>
                <a:cs typeface="Times New Roman" panose="02020603050405020304" pitchFamily="18" charset="0"/>
              </a:defRPr>
            </a:lvl5pPr>
            <a:lvl6pPr marL="2562377"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028264"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94151"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960038"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fontAlgn="base">
              <a:spcBef>
                <a:spcPct val="0"/>
              </a:spcBef>
              <a:spcAft>
                <a:spcPct val="0"/>
              </a:spcAft>
              <a:defRPr/>
            </a:pPr>
            <a:fld id="{706DEBCA-1248-4302-879E-B085D020CD3C}" type="slidenum">
              <a:rPr lang="en-US" altLang="en-US" sz="1200">
                <a:solidFill>
                  <a:srgbClr val="000000"/>
                </a:solidFill>
              </a:rPr>
              <a:pPr fontAlgn="base">
                <a:spcBef>
                  <a:spcPct val="0"/>
                </a:spcBef>
                <a:spcAft>
                  <a:spcPct val="0"/>
                </a:spcAft>
                <a:defRPr/>
              </a:pPr>
              <a:t>21</a:t>
            </a:fld>
            <a:endParaRPr lang="en-US" altLang="en-US" sz="1200">
              <a:solidFill>
                <a:srgbClr val="000000"/>
              </a:solidFill>
            </a:endParaRPr>
          </a:p>
        </p:txBody>
      </p:sp>
      <p:sp>
        <p:nvSpPr>
          <p:cNvPr id="50179" name="Rectangle 2">
            <a:extLst>
              <a:ext uri="{FF2B5EF4-FFF2-40B4-BE49-F238E27FC236}">
                <a16:creationId xmlns:a16="http://schemas.microsoft.com/office/drawing/2014/main" id="{DBCE4E80-96A3-4C66-8E8B-F7164B3B13C1}"/>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D300D4E4-1EA7-4F45-A618-83E57BA72EC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02464E1E-9E38-48CC-A655-09BCD41B208E}"/>
              </a:ext>
            </a:extLst>
          </p:cNvPr>
          <p:cNvSpPr>
            <a:spLocks noGrp="1" noChangeArrowheads="1"/>
          </p:cNvSpPr>
          <p:nvPr>
            <p:ph type="sldNum" sz="quarter" idx="5"/>
          </p:nvPr>
        </p:nvSpPr>
        <p:spPr>
          <a:noFill/>
        </p:spPr>
        <p:txBody>
          <a:bodyPr/>
          <a:lstStyle>
            <a:lvl1pPr defTabSz="928538">
              <a:defRPr sz="2400">
                <a:solidFill>
                  <a:schemeClr val="tx1"/>
                </a:solidFill>
                <a:latin typeface="Times New Roman" panose="02020603050405020304" pitchFamily="18" charset="0"/>
                <a:cs typeface="Times New Roman" panose="02020603050405020304" pitchFamily="18" charset="0"/>
              </a:defRPr>
            </a:lvl1pPr>
            <a:lvl2pPr marL="757066" indent="-291179" defTabSz="928538">
              <a:defRPr sz="2400">
                <a:solidFill>
                  <a:schemeClr val="tx1"/>
                </a:solidFill>
                <a:latin typeface="Times New Roman" panose="02020603050405020304" pitchFamily="18" charset="0"/>
                <a:cs typeface="Times New Roman" panose="02020603050405020304" pitchFamily="18" charset="0"/>
              </a:defRPr>
            </a:lvl2pPr>
            <a:lvl3pPr marL="1164717" indent="-232943" defTabSz="928538">
              <a:defRPr sz="2400">
                <a:solidFill>
                  <a:schemeClr val="tx1"/>
                </a:solidFill>
                <a:latin typeface="Times New Roman" panose="02020603050405020304" pitchFamily="18" charset="0"/>
                <a:cs typeface="Times New Roman" panose="02020603050405020304" pitchFamily="18" charset="0"/>
              </a:defRPr>
            </a:lvl3pPr>
            <a:lvl4pPr marL="1630604" indent="-232943" defTabSz="928538">
              <a:defRPr sz="2400">
                <a:solidFill>
                  <a:schemeClr val="tx1"/>
                </a:solidFill>
                <a:latin typeface="Times New Roman" panose="02020603050405020304" pitchFamily="18" charset="0"/>
                <a:cs typeface="Times New Roman" panose="02020603050405020304" pitchFamily="18" charset="0"/>
              </a:defRPr>
            </a:lvl4pPr>
            <a:lvl5pPr marL="2096491" indent="-232943" defTabSz="928538">
              <a:defRPr sz="2400">
                <a:solidFill>
                  <a:schemeClr val="tx1"/>
                </a:solidFill>
                <a:latin typeface="Times New Roman" panose="02020603050405020304" pitchFamily="18" charset="0"/>
                <a:cs typeface="Times New Roman" panose="02020603050405020304" pitchFamily="18" charset="0"/>
              </a:defRPr>
            </a:lvl5pPr>
            <a:lvl6pPr marL="2562377"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028264"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94151"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960038"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fontAlgn="base">
              <a:spcBef>
                <a:spcPct val="0"/>
              </a:spcBef>
              <a:spcAft>
                <a:spcPct val="0"/>
              </a:spcAft>
              <a:defRPr/>
            </a:pPr>
            <a:fld id="{34BBD63A-ACF5-47FE-9276-8BA61E5AE396}" type="slidenum">
              <a:rPr lang="en-US" altLang="en-US" sz="1200">
                <a:solidFill>
                  <a:srgbClr val="000000"/>
                </a:solidFill>
              </a:rPr>
              <a:pPr fontAlgn="base">
                <a:spcBef>
                  <a:spcPct val="0"/>
                </a:spcBef>
                <a:spcAft>
                  <a:spcPct val="0"/>
                </a:spcAft>
                <a:defRPr/>
              </a:pPr>
              <a:t>22</a:t>
            </a:fld>
            <a:endParaRPr lang="en-US" altLang="en-US" sz="1200">
              <a:solidFill>
                <a:srgbClr val="000000"/>
              </a:solidFill>
            </a:endParaRPr>
          </a:p>
        </p:txBody>
      </p:sp>
      <p:sp>
        <p:nvSpPr>
          <p:cNvPr id="52227" name="Rectangle 2">
            <a:extLst>
              <a:ext uri="{FF2B5EF4-FFF2-40B4-BE49-F238E27FC236}">
                <a16:creationId xmlns:a16="http://schemas.microsoft.com/office/drawing/2014/main" id="{65998A97-B444-4ABB-ACA4-52D14853B192}"/>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3560F97C-54E5-48DA-B819-0A47A65EC7D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463F93B1-3652-4269-96AC-DF97405C0C79}"/>
              </a:ext>
            </a:extLst>
          </p:cNvPr>
          <p:cNvSpPr>
            <a:spLocks noGrp="1" noChangeArrowheads="1"/>
          </p:cNvSpPr>
          <p:nvPr>
            <p:ph type="sldNum" sz="quarter" idx="5"/>
          </p:nvPr>
        </p:nvSpPr>
        <p:spPr>
          <a:noFill/>
        </p:spPr>
        <p:txBody>
          <a:bodyPr/>
          <a:lstStyle>
            <a:lvl1pPr defTabSz="928538">
              <a:defRPr sz="2400">
                <a:solidFill>
                  <a:schemeClr val="tx1"/>
                </a:solidFill>
                <a:latin typeface="Times New Roman" panose="02020603050405020304" pitchFamily="18" charset="0"/>
                <a:cs typeface="Times New Roman" panose="02020603050405020304" pitchFamily="18" charset="0"/>
              </a:defRPr>
            </a:lvl1pPr>
            <a:lvl2pPr marL="757066" indent="-291179" defTabSz="928538">
              <a:defRPr sz="2400">
                <a:solidFill>
                  <a:schemeClr val="tx1"/>
                </a:solidFill>
                <a:latin typeface="Times New Roman" panose="02020603050405020304" pitchFamily="18" charset="0"/>
                <a:cs typeface="Times New Roman" panose="02020603050405020304" pitchFamily="18" charset="0"/>
              </a:defRPr>
            </a:lvl2pPr>
            <a:lvl3pPr marL="1164717" indent="-232943" defTabSz="928538">
              <a:defRPr sz="2400">
                <a:solidFill>
                  <a:schemeClr val="tx1"/>
                </a:solidFill>
                <a:latin typeface="Times New Roman" panose="02020603050405020304" pitchFamily="18" charset="0"/>
                <a:cs typeface="Times New Roman" panose="02020603050405020304" pitchFamily="18" charset="0"/>
              </a:defRPr>
            </a:lvl3pPr>
            <a:lvl4pPr marL="1630604" indent="-232943" defTabSz="928538">
              <a:defRPr sz="2400">
                <a:solidFill>
                  <a:schemeClr val="tx1"/>
                </a:solidFill>
                <a:latin typeface="Times New Roman" panose="02020603050405020304" pitchFamily="18" charset="0"/>
                <a:cs typeface="Times New Roman" panose="02020603050405020304" pitchFamily="18" charset="0"/>
              </a:defRPr>
            </a:lvl4pPr>
            <a:lvl5pPr marL="2096491" indent="-232943" defTabSz="928538">
              <a:defRPr sz="2400">
                <a:solidFill>
                  <a:schemeClr val="tx1"/>
                </a:solidFill>
                <a:latin typeface="Times New Roman" panose="02020603050405020304" pitchFamily="18" charset="0"/>
                <a:cs typeface="Times New Roman" panose="02020603050405020304" pitchFamily="18" charset="0"/>
              </a:defRPr>
            </a:lvl5pPr>
            <a:lvl6pPr marL="2562377"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028264"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94151"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960038"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fontAlgn="base">
              <a:spcBef>
                <a:spcPct val="0"/>
              </a:spcBef>
              <a:spcAft>
                <a:spcPct val="0"/>
              </a:spcAft>
              <a:defRPr/>
            </a:pPr>
            <a:fld id="{9EBAE45C-B7CD-4CEA-8617-BB0EDEBDA0CF}" type="slidenum">
              <a:rPr lang="en-US" altLang="en-US" sz="1200">
                <a:solidFill>
                  <a:srgbClr val="000000"/>
                </a:solidFill>
              </a:rPr>
              <a:pPr fontAlgn="base">
                <a:spcBef>
                  <a:spcPct val="0"/>
                </a:spcBef>
                <a:spcAft>
                  <a:spcPct val="0"/>
                </a:spcAft>
                <a:defRPr/>
              </a:pPr>
              <a:t>23</a:t>
            </a:fld>
            <a:endParaRPr lang="en-US" altLang="en-US" sz="1200">
              <a:solidFill>
                <a:srgbClr val="000000"/>
              </a:solidFill>
            </a:endParaRPr>
          </a:p>
        </p:txBody>
      </p:sp>
      <p:sp>
        <p:nvSpPr>
          <p:cNvPr id="54275" name="Rectangle 2">
            <a:extLst>
              <a:ext uri="{FF2B5EF4-FFF2-40B4-BE49-F238E27FC236}">
                <a16:creationId xmlns:a16="http://schemas.microsoft.com/office/drawing/2014/main" id="{3F69214A-EC47-4D1A-B72A-65B6BD51DFF2}"/>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7ECAC05E-992F-4996-91C8-6128A5F4568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C6617052-0964-41AE-BD52-361BCBB17B7E}"/>
              </a:ext>
            </a:extLst>
          </p:cNvPr>
          <p:cNvSpPr>
            <a:spLocks noGrp="1" noChangeArrowheads="1"/>
          </p:cNvSpPr>
          <p:nvPr>
            <p:ph type="sldNum" sz="quarter" idx="5"/>
          </p:nvPr>
        </p:nvSpPr>
        <p:spPr>
          <a:noFill/>
        </p:spPr>
        <p:txBody>
          <a:bodyPr/>
          <a:lstStyle>
            <a:lvl1pPr defTabSz="928538">
              <a:defRPr sz="2400">
                <a:solidFill>
                  <a:schemeClr val="tx1"/>
                </a:solidFill>
                <a:latin typeface="Times New Roman" panose="02020603050405020304" pitchFamily="18" charset="0"/>
                <a:cs typeface="Times New Roman" panose="02020603050405020304" pitchFamily="18" charset="0"/>
              </a:defRPr>
            </a:lvl1pPr>
            <a:lvl2pPr marL="757066" indent="-291179" defTabSz="928538">
              <a:defRPr sz="2400">
                <a:solidFill>
                  <a:schemeClr val="tx1"/>
                </a:solidFill>
                <a:latin typeface="Times New Roman" panose="02020603050405020304" pitchFamily="18" charset="0"/>
                <a:cs typeface="Times New Roman" panose="02020603050405020304" pitchFamily="18" charset="0"/>
              </a:defRPr>
            </a:lvl2pPr>
            <a:lvl3pPr marL="1164717" indent="-232943" defTabSz="928538">
              <a:defRPr sz="2400">
                <a:solidFill>
                  <a:schemeClr val="tx1"/>
                </a:solidFill>
                <a:latin typeface="Times New Roman" panose="02020603050405020304" pitchFamily="18" charset="0"/>
                <a:cs typeface="Times New Roman" panose="02020603050405020304" pitchFamily="18" charset="0"/>
              </a:defRPr>
            </a:lvl3pPr>
            <a:lvl4pPr marL="1630604" indent="-232943" defTabSz="928538">
              <a:defRPr sz="2400">
                <a:solidFill>
                  <a:schemeClr val="tx1"/>
                </a:solidFill>
                <a:latin typeface="Times New Roman" panose="02020603050405020304" pitchFamily="18" charset="0"/>
                <a:cs typeface="Times New Roman" panose="02020603050405020304" pitchFamily="18" charset="0"/>
              </a:defRPr>
            </a:lvl4pPr>
            <a:lvl5pPr marL="2096491" indent="-232943" defTabSz="928538">
              <a:defRPr sz="2400">
                <a:solidFill>
                  <a:schemeClr val="tx1"/>
                </a:solidFill>
                <a:latin typeface="Times New Roman" panose="02020603050405020304" pitchFamily="18" charset="0"/>
                <a:cs typeface="Times New Roman" panose="02020603050405020304" pitchFamily="18" charset="0"/>
              </a:defRPr>
            </a:lvl5pPr>
            <a:lvl6pPr marL="2562377"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028264"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94151"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960038"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fontAlgn="base">
              <a:spcBef>
                <a:spcPct val="0"/>
              </a:spcBef>
              <a:spcAft>
                <a:spcPct val="0"/>
              </a:spcAft>
              <a:defRPr/>
            </a:pPr>
            <a:fld id="{D5ABF0C3-4BB1-446D-AC68-4CAF6B27BBA8}" type="slidenum">
              <a:rPr lang="en-US" altLang="en-US" sz="1200">
                <a:solidFill>
                  <a:srgbClr val="000000"/>
                </a:solidFill>
              </a:rPr>
              <a:pPr fontAlgn="base">
                <a:spcBef>
                  <a:spcPct val="0"/>
                </a:spcBef>
                <a:spcAft>
                  <a:spcPct val="0"/>
                </a:spcAft>
                <a:defRPr/>
              </a:pPr>
              <a:t>24</a:t>
            </a:fld>
            <a:endParaRPr lang="en-US" altLang="en-US" sz="1200">
              <a:solidFill>
                <a:srgbClr val="000000"/>
              </a:solidFill>
            </a:endParaRPr>
          </a:p>
        </p:txBody>
      </p:sp>
      <p:sp>
        <p:nvSpPr>
          <p:cNvPr id="56323" name="Rectangle 2">
            <a:extLst>
              <a:ext uri="{FF2B5EF4-FFF2-40B4-BE49-F238E27FC236}">
                <a16:creationId xmlns:a16="http://schemas.microsoft.com/office/drawing/2014/main" id="{C6C43E28-8B91-4D73-A57F-9D7ED30F7DFB}"/>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A6B2095B-4ADF-4469-A963-520CE330FB3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88C2FBDC-B1DD-4D17-8573-BD000015D4AD}"/>
              </a:ext>
            </a:extLst>
          </p:cNvPr>
          <p:cNvSpPr>
            <a:spLocks noGrp="1" noChangeArrowheads="1"/>
          </p:cNvSpPr>
          <p:nvPr>
            <p:ph type="sldNum" sz="quarter" idx="5"/>
          </p:nvPr>
        </p:nvSpPr>
        <p:spPr>
          <a:noFill/>
        </p:spPr>
        <p:txBody>
          <a:bodyPr/>
          <a:lstStyle>
            <a:lvl1pPr defTabSz="928538">
              <a:defRPr sz="2400">
                <a:solidFill>
                  <a:schemeClr val="tx1"/>
                </a:solidFill>
                <a:latin typeface="Times New Roman" panose="02020603050405020304" pitchFamily="18" charset="0"/>
                <a:cs typeface="Times New Roman" panose="02020603050405020304" pitchFamily="18" charset="0"/>
              </a:defRPr>
            </a:lvl1pPr>
            <a:lvl2pPr marL="757066" indent="-291179" defTabSz="928538">
              <a:defRPr sz="2400">
                <a:solidFill>
                  <a:schemeClr val="tx1"/>
                </a:solidFill>
                <a:latin typeface="Times New Roman" panose="02020603050405020304" pitchFamily="18" charset="0"/>
                <a:cs typeface="Times New Roman" panose="02020603050405020304" pitchFamily="18" charset="0"/>
              </a:defRPr>
            </a:lvl2pPr>
            <a:lvl3pPr marL="1164717" indent="-232943" defTabSz="928538">
              <a:defRPr sz="2400">
                <a:solidFill>
                  <a:schemeClr val="tx1"/>
                </a:solidFill>
                <a:latin typeface="Times New Roman" panose="02020603050405020304" pitchFamily="18" charset="0"/>
                <a:cs typeface="Times New Roman" panose="02020603050405020304" pitchFamily="18" charset="0"/>
              </a:defRPr>
            </a:lvl3pPr>
            <a:lvl4pPr marL="1630604" indent="-232943" defTabSz="928538">
              <a:defRPr sz="2400">
                <a:solidFill>
                  <a:schemeClr val="tx1"/>
                </a:solidFill>
                <a:latin typeface="Times New Roman" panose="02020603050405020304" pitchFamily="18" charset="0"/>
                <a:cs typeface="Times New Roman" panose="02020603050405020304" pitchFamily="18" charset="0"/>
              </a:defRPr>
            </a:lvl4pPr>
            <a:lvl5pPr marL="2096491" indent="-232943" defTabSz="928538">
              <a:defRPr sz="2400">
                <a:solidFill>
                  <a:schemeClr val="tx1"/>
                </a:solidFill>
                <a:latin typeface="Times New Roman" panose="02020603050405020304" pitchFamily="18" charset="0"/>
                <a:cs typeface="Times New Roman" panose="02020603050405020304" pitchFamily="18" charset="0"/>
              </a:defRPr>
            </a:lvl5pPr>
            <a:lvl6pPr marL="2562377"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028264"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94151"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960038"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fontAlgn="base">
              <a:spcBef>
                <a:spcPct val="0"/>
              </a:spcBef>
              <a:spcAft>
                <a:spcPct val="0"/>
              </a:spcAft>
              <a:defRPr/>
            </a:pPr>
            <a:fld id="{B607CD09-0D5E-4E74-AC8D-72F75BB1C661}" type="slidenum">
              <a:rPr lang="en-US" altLang="en-US" sz="1200">
                <a:solidFill>
                  <a:srgbClr val="000000"/>
                </a:solidFill>
              </a:rPr>
              <a:pPr fontAlgn="base">
                <a:spcBef>
                  <a:spcPct val="0"/>
                </a:spcBef>
                <a:spcAft>
                  <a:spcPct val="0"/>
                </a:spcAft>
                <a:defRPr/>
              </a:pPr>
              <a:t>25</a:t>
            </a:fld>
            <a:endParaRPr lang="en-US" altLang="en-US" sz="1200">
              <a:solidFill>
                <a:srgbClr val="000000"/>
              </a:solidFill>
            </a:endParaRPr>
          </a:p>
        </p:txBody>
      </p:sp>
      <p:sp>
        <p:nvSpPr>
          <p:cNvPr id="58371" name="Rectangle 2">
            <a:extLst>
              <a:ext uri="{FF2B5EF4-FFF2-40B4-BE49-F238E27FC236}">
                <a16:creationId xmlns:a16="http://schemas.microsoft.com/office/drawing/2014/main" id="{FC73B5D7-EAA0-4513-B975-A684688CE088}"/>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17B18655-633B-40DF-8DCB-D2BEBAAB7B0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BC61F9E9-6B84-4FFF-8B79-9823518251CE}"/>
              </a:ext>
            </a:extLst>
          </p:cNvPr>
          <p:cNvSpPr>
            <a:spLocks noGrp="1" noChangeArrowheads="1"/>
          </p:cNvSpPr>
          <p:nvPr>
            <p:ph type="sldNum" sz="quarter" idx="5"/>
          </p:nvPr>
        </p:nvSpPr>
        <p:spPr>
          <a:noFill/>
        </p:spPr>
        <p:txBody>
          <a:bodyPr/>
          <a:lstStyle>
            <a:lvl1pPr defTabSz="928538">
              <a:defRPr sz="2400">
                <a:solidFill>
                  <a:schemeClr val="tx1"/>
                </a:solidFill>
                <a:latin typeface="Times New Roman" panose="02020603050405020304" pitchFamily="18" charset="0"/>
                <a:cs typeface="Times New Roman" panose="02020603050405020304" pitchFamily="18" charset="0"/>
              </a:defRPr>
            </a:lvl1pPr>
            <a:lvl2pPr marL="757066" indent="-291179" defTabSz="928538">
              <a:defRPr sz="2400">
                <a:solidFill>
                  <a:schemeClr val="tx1"/>
                </a:solidFill>
                <a:latin typeface="Times New Roman" panose="02020603050405020304" pitchFamily="18" charset="0"/>
                <a:cs typeface="Times New Roman" panose="02020603050405020304" pitchFamily="18" charset="0"/>
              </a:defRPr>
            </a:lvl2pPr>
            <a:lvl3pPr marL="1164717" indent="-232943" defTabSz="928538">
              <a:defRPr sz="2400">
                <a:solidFill>
                  <a:schemeClr val="tx1"/>
                </a:solidFill>
                <a:latin typeface="Times New Roman" panose="02020603050405020304" pitchFamily="18" charset="0"/>
                <a:cs typeface="Times New Roman" panose="02020603050405020304" pitchFamily="18" charset="0"/>
              </a:defRPr>
            </a:lvl3pPr>
            <a:lvl4pPr marL="1630604" indent="-232943" defTabSz="928538">
              <a:defRPr sz="2400">
                <a:solidFill>
                  <a:schemeClr val="tx1"/>
                </a:solidFill>
                <a:latin typeface="Times New Roman" panose="02020603050405020304" pitchFamily="18" charset="0"/>
                <a:cs typeface="Times New Roman" panose="02020603050405020304" pitchFamily="18" charset="0"/>
              </a:defRPr>
            </a:lvl4pPr>
            <a:lvl5pPr marL="2096491" indent="-232943" defTabSz="928538">
              <a:defRPr sz="2400">
                <a:solidFill>
                  <a:schemeClr val="tx1"/>
                </a:solidFill>
                <a:latin typeface="Times New Roman" panose="02020603050405020304" pitchFamily="18" charset="0"/>
                <a:cs typeface="Times New Roman" panose="02020603050405020304" pitchFamily="18" charset="0"/>
              </a:defRPr>
            </a:lvl5pPr>
            <a:lvl6pPr marL="2562377"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028264"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94151"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960038"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fontAlgn="base">
              <a:spcBef>
                <a:spcPct val="0"/>
              </a:spcBef>
              <a:spcAft>
                <a:spcPct val="0"/>
              </a:spcAft>
              <a:defRPr/>
            </a:pPr>
            <a:fld id="{FDAC055A-656F-4FC2-A630-0C35C7227676}" type="slidenum">
              <a:rPr lang="en-US" altLang="en-US" sz="1200">
                <a:solidFill>
                  <a:srgbClr val="000000"/>
                </a:solidFill>
              </a:rPr>
              <a:pPr fontAlgn="base">
                <a:spcBef>
                  <a:spcPct val="0"/>
                </a:spcBef>
                <a:spcAft>
                  <a:spcPct val="0"/>
                </a:spcAft>
                <a:defRPr/>
              </a:pPr>
              <a:t>26</a:t>
            </a:fld>
            <a:endParaRPr lang="en-US" altLang="en-US" sz="1200">
              <a:solidFill>
                <a:srgbClr val="000000"/>
              </a:solidFill>
            </a:endParaRPr>
          </a:p>
        </p:txBody>
      </p:sp>
      <p:sp>
        <p:nvSpPr>
          <p:cNvPr id="60419" name="Rectangle 2">
            <a:extLst>
              <a:ext uri="{FF2B5EF4-FFF2-40B4-BE49-F238E27FC236}">
                <a16:creationId xmlns:a16="http://schemas.microsoft.com/office/drawing/2014/main" id="{5B1FF860-5BAA-47F6-AFF2-7C5C51A3F270}"/>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C275759A-B88C-438A-BD6A-8D9475D846F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EEE28275-F666-4AE5-B4AF-71D08234CF57}"/>
              </a:ext>
            </a:extLst>
          </p:cNvPr>
          <p:cNvSpPr>
            <a:spLocks noGrp="1" noChangeArrowheads="1"/>
          </p:cNvSpPr>
          <p:nvPr>
            <p:ph type="sldNum" sz="quarter" idx="5"/>
          </p:nvPr>
        </p:nvSpPr>
        <p:spPr>
          <a:noFill/>
        </p:spPr>
        <p:txBody>
          <a:bodyPr/>
          <a:lstStyle>
            <a:lvl1pPr defTabSz="928538">
              <a:defRPr sz="2400">
                <a:solidFill>
                  <a:schemeClr val="tx1"/>
                </a:solidFill>
                <a:latin typeface="Times New Roman" panose="02020603050405020304" pitchFamily="18" charset="0"/>
                <a:cs typeface="Times New Roman" panose="02020603050405020304" pitchFamily="18" charset="0"/>
              </a:defRPr>
            </a:lvl1pPr>
            <a:lvl2pPr marL="757066" indent="-291179" defTabSz="928538">
              <a:defRPr sz="2400">
                <a:solidFill>
                  <a:schemeClr val="tx1"/>
                </a:solidFill>
                <a:latin typeface="Times New Roman" panose="02020603050405020304" pitchFamily="18" charset="0"/>
                <a:cs typeface="Times New Roman" panose="02020603050405020304" pitchFamily="18" charset="0"/>
              </a:defRPr>
            </a:lvl2pPr>
            <a:lvl3pPr marL="1164717" indent="-232943" defTabSz="928538">
              <a:defRPr sz="2400">
                <a:solidFill>
                  <a:schemeClr val="tx1"/>
                </a:solidFill>
                <a:latin typeface="Times New Roman" panose="02020603050405020304" pitchFamily="18" charset="0"/>
                <a:cs typeface="Times New Roman" panose="02020603050405020304" pitchFamily="18" charset="0"/>
              </a:defRPr>
            </a:lvl3pPr>
            <a:lvl4pPr marL="1630604" indent="-232943" defTabSz="928538">
              <a:defRPr sz="2400">
                <a:solidFill>
                  <a:schemeClr val="tx1"/>
                </a:solidFill>
                <a:latin typeface="Times New Roman" panose="02020603050405020304" pitchFamily="18" charset="0"/>
                <a:cs typeface="Times New Roman" panose="02020603050405020304" pitchFamily="18" charset="0"/>
              </a:defRPr>
            </a:lvl4pPr>
            <a:lvl5pPr marL="2096491" indent="-232943" defTabSz="928538">
              <a:defRPr sz="2400">
                <a:solidFill>
                  <a:schemeClr val="tx1"/>
                </a:solidFill>
                <a:latin typeface="Times New Roman" panose="02020603050405020304" pitchFamily="18" charset="0"/>
                <a:cs typeface="Times New Roman" panose="02020603050405020304" pitchFamily="18" charset="0"/>
              </a:defRPr>
            </a:lvl5pPr>
            <a:lvl6pPr marL="2562377"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028264"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94151"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960038"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fontAlgn="base">
              <a:spcBef>
                <a:spcPct val="0"/>
              </a:spcBef>
              <a:spcAft>
                <a:spcPct val="0"/>
              </a:spcAft>
              <a:defRPr/>
            </a:pPr>
            <a:fld id="{276CF884-31EA-421F-9111-5923A61D5046}" type="slidenum">
              <a:rPr lang="en-US" altLang="en-US" sz="1200">
                <a:solidFill>
                  <a:srgbClr val="000000"/>
                </a:solidFill>
              </a:rPr>
              <a:pPr fontAlgn="base">
                <a:spcBef>
                  <a:spcPct val="0"/>
                </a:spcBef>
                <a:spcAft>
                  <a:spcPct val="0"/>
                </a:spcAft>
                <a:defRPr/>
              </a:pPr>
              <a:t>27</a:t>
            </a:fld>
            <a:endParaRPr lang="en-US" altLang="en-US" sz="1200">
              <a:solidFill>
                <a:srgbClr val="000000"/>
              </a:solidFill>
            </a:endParaRPr>
          </a:p>
        </p:txBody>
      </p:sp>
      <p:sp>
        <p:nvSpPr>
          <p:cNvPr id="62467" name="Rectangle 2">
            <a:extLst>
              <a:ext uri="{FF2B5EF4-FFF2-40B4-BE49-F238E27FC236}">
                <a16:creationId xmlns:a16="http://schemas.microsoft.com/office/drawing/2014/main" id="{5E285958-6840-4F2E-8952-89533E271ADC}"/>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5040F60B-1D03-43C2-BB08-28F462D1456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6D02083C-DABD-43A4-B890-722C2F834C47}"/>
              </a:ext>
            </a:extLst>
          </p:cNvPr>
          <p:cNvSpPr>
            <a:spLocks noGrp="1" noChangeArrowheads="1"/>
          </p:cNvSpPr>
          <p:nvPr>
            <p:ph type="sldNum" sz="quarter" idx="5"/>
          </p:nvPr>
        </p:nvSpPr>
        <p:spPr>
          <a:noFill/>
        </p:spPr>
        <p:txBody>
          <a:bodyPr/>
          <a:lstStyle>
            <a:lvl1pPr defTabSz="928538">
              <a:defRPr sz="2400">
                <a:solidFill>
                  <a:schemeClr val="tx1"/>
                </a:solidFill>
                <a:latin typeface="Times New Roman" panose="02020603050405020304" pitchFamily="18" charset="0"/>
                <a:cs typeface="Times New Roman" panose="02020603050405020304" pitchFamily="18" charset="0"/>
              </a:defRPr>
            </a:lvl1pPr>
            <a:lvl2pPr marL="757066" indent="-291179" defTabSz="928538">
              <a:defRPr sz="2400">
                <a:solidFill>
                  <a:schemeClr val="tx1"/>
                </a:solidFill>
                <a:latin typeface="Times New Roman" panose="02020603050405020304" pitchFamily="18" charset="0"/>
                <a:cs typeface="Times New Roman" panose="02020603050405020304" pitchFamily="18" charset="0"/>
              </a:defRPr>
            </a:lvl2pPr>
            <a:lvl3pPr marL="1164717" indent="-232943" defTabSz="928538">
              <a:defRPr sz="2400">
                <a:solidFill>
                  <a:schemeClr val="tx1"/>
                </a:solidFill>
                <a:latin typeface="Times New Roman" panose="02020603050405020304" pitchFamily="18" charset="0"/>
                <a:cs typeface="Times New Roman" panose="02020603050405020304" pitchFamily="18" charset="0"/>
              </a:defRPr>
            </a:lvl3pPr>
            <a:lvl4pPr marL="1630604" indent="-232943" defTabSz="928538">
              <a:defRPr sz="2400">
                <a:solidFill>
                  <a:schemeClr val="tx1"/>
                </a:solidFill>
                <a:latin typeface="Times New Roman" panose="02020603050405020304" pitchFamily="18" charset="0"/>
                <a:cs typeface="Times New Roman" panose="02020603050405020304" pitchFamily="18" charset="0"/>
              </a:defRPr>
            </a:lvl4pPr>
            <a:lvl5pPr marL="2096491" indent="-232943" defTabSz="928538">
              <a:defRPr sz="2400">
                <a:solidFill>
                  <a:schemeClr val="tx1"/>
                </a:solidFill>
                <a:latin typeface="Times New Roman" panose="02020603050405020304" pitchFamily="18" charset="0"/>
                <a:cs typeface="Times New Roman" panose="02020603050405020304" pitchFamily="18" charset="0"/>
              </a:defRPr>
            </a:lvl5pPr>
            <a:lvl6pPr marL="2562377"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028264"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94151"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960038"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fontAlgn="base">
              <a:spcBef>
                <a:spcPct val="0"/>
              </a:spcBef>
              <a:spcAft>
                <a:spcPct val="0"/>
              </a:spcAft>
              <a:defRPr/>
            </a:pPr>
            <a:fld id="{4D0E8FAB-FB33-4C58-8633-8F0D970843DB}" type="slidenum">
              <a:rPr lang="en-US" altLang="en-US" sz="1200">
                <a:solidFill>
                  <a:srgbClr val="000000"/>
                </a:solidFill>
              </a:rPr>
              <a:pPr fontAlgn="base">
                <a:spcBef>
                  <a:spcPct val="0"/>
                </a:spcBef>
                <a:spcAft>
                  <a:spcPct val="0"/>
                </a:spcAft>
                <a:defRPr/>
              </a:pPr>
              <a:t>28</a:t>
            </a:fld>
            <a:endParaRPr lang="en-US" altLang="en-US" sz="1200">
              <a:solidFill>
                <a:srgbClr val="000000"/>
              </a:solidFill>
            </a:endParaRPr>
          </a:p>
        </p:txBody>
      </p:sp>
      <p:sp>
        <p:nvSpPr>
          <p:cNvPr id="64515" name="Rectangle 2">
            <a:extLst>
              <a:ext uri="{FF2B5EF4-FFF2-40B4-BE49-F238E27FC236}">
                <a16:creationId xmlns:a16="http://schemas.microsoft.com/office/drawing/2014/main" id="{CE4052B8-0714-4429-92E9-9B1C626BECDF}"/>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D2FAA307-6D69-4437-96FC-7949E9B4A76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defTabSz="928538">
              <a:defRPr sz="2400">
                <a:solidFill>
                  <a:schemeClr val="tx1"/>
                </a:solidFill>
                <a:latin typeface="Times New Roman" panose="02020603050405020304" pitchFamily="18" charset="0"/>
                <a:cs typeface="Times New Roman" panose="02020603050405020304" pitchFamily="18" charset="0"/>
              </a:defRPr>
            </a:lvl1pPr>
            <a:lvl2pPr marL="757066" indent="-291179" defTabSz="928538">
              <a:defRPr sz="2400">
                <a:solidFill>
                  <a:schemeClr val="tx1"/>
                </a:solidFill>
                <a:latin typeface="Times New Roman" panose="02020603050405020304" pitchFamily="18" charset="0"/>
                <a:cs typeface="Times New Roman" panose="02020603050405020304" pitchFamily="18" charset="0"/>
              </a:defRPr>
            </a:lvl2pPr>
            <a:lvl3pPr marL="1164717" indent="-232943" defTabSz="928538">
              <a:defRPr sz="2400">
                <a:solidFill>
                  <a:schemeClr val="tx1"/>
                </a:solidFill>
                <a:latin typeface="Times New Roman" panose="02020603050405020304" pitchFamily="18" charset="0"/>
                <a:cs typeface="Times New Roman" panose="02020603050405020304" pitchFamily="18" charset="0"/>
              </a:defRPr>
            </a:lvl3pPr>
            <a:lvl4pPr marL="1630604" indent="-232943" defTabSz="928538">
              <a:defRPr sz="2400">
                <a:solidFill>
                  <a:schemeClr val="tx1"/>
                </a:solidFill>
                <a:latin typeface="Times New Roman" panose="02020603050405020304" pitchFamily="18" charset="0"/>
                <a:cs typeface="Times New Roman" panose="02020603050405020304" pitchFamily="18" charset="0"/>
              </a:defRPr>
            </a:lvl4pPr>
            <a:lvl5pPr marL="2096491" indent="-232943" defTabSz="928538">
              <a:defRPr sz="2400">
                <a:solidFill>
                  <a:schemeClr val="tx1"/>
                </a:solidFill>
                <a:latin typeface="Times New Roman" panose="02020603050405020304" pitchFamily="18" charset="0"/>
                <a:cs typeface="Times New Roman" panose="02020603050405020304" pitchFamily="18" charset="0"/>
              </a:defRPr>
            </a:lvl5pPr>
            <a:lvl6pPr marL="2562377"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028264"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94151"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960038"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fontAlgn="base">
              <a:spcBef>
                <a:spcPct val="0"/>
              </a:spcBef>
              <a:spcAft>
                <a:spcPct val="0"/>
              </a:spcAft>
              <a:defRPr/>
            </a:pPr>
            <a:fld id="{69CEE026-9912-4067-B56E-6BFCA8ED30BB}" type="slidenum">
              <a:rPr lang="en-US" altLang="en-US" sz="1200">
                <a:solidFill>
                  <a:srgbClr val="000000"/>
                </a:solidFill>
              </a:rPr>
              <a:pPr fontAlgn="base">
                <a:spcBef>
                  <a:spcPct val="0"/>
                </a:spcBef>
                <a:spcAft>
                  <a:spcPct val="0"/>
                </a:spcAft>
                <a:defRPr/>
              </a:pPr>
              <a:t>3</a:t>
            </a:fld>
            <a:endParaRPr lang="en-US" altLang="en-US" sz="1200">
              <a:solidFill>
                <a:srgbClr val="000000"/>
              </a:solidFill>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963937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28538">
              <a:defRPr sz="2400">
                <a:solidFill>
                  <a:schemeClr val="tx1"/>
                </a:solidFill>
                <a:latin typeface="Times New Roman" panose="02020603050405020304" pitchFamily="18" charset="0"/>
                <a:cs typeface="Times New Roman" panose="02020603050405020304" pitchFamily="18" charset="0"/>
              </a:defRPr>
            </a:lvl1pPr>
            <a:lvl2pPr marL="757066" indent="-291179" defTabSz="928538">
              <a:defRPr sz="2400">
                <a:solidFill>
                  <a:schemeClr val="tx1"/>
                </a:solidFill>
                <a:latin typeface="Times New Roman" panose="02020603050405020304" pitchFamily="18" charset="0"/>
                <a:cs typeface="Times New Roman" panose="02020603050405020304" pitchFamily="18" charset="0"/>
              </a:defRPr>
            </a:lvl2pPr>
            <a:lvl3pPr marL="1164717" indent="-232943" defTabSz="928538">
              <a:defRPr sz="2400">
                <a:solidFill>
                  <a:schemeClr val="tx1"/>
                </a:solidFill>
                <a:latin typeface="Times New Roman" panose="02020603050405020304" pitchFamily="18" charset="0"/>
                <a:cs typeface="Times New Roman" panose="02020603050405020304" pitchFamily="18" charset="0"/>
              </a:defRPr>
            </a:lvl3pPr>
            <a:lvl4pPr marL="1630604" indent="-232943" defTabSz="928538">
              <a:defRPr sz="2400">
                <a:solidFill>
                  <a:schemeClr val="tx1"/>
                </a:solidFill>
                <a:latin typeface="Times New Roman" panose="02020603050405020304" pitchFamily="18" charset="0"/>
                <a:cs typeface="Times New Roman" panose="02020603050405020304" pitchFamily="18" charset="0"/>
              </a:defRPr>
            </a:lvl4pPr>
            <a:lvl5pPr marL="2096491" indent="-232943" defTabSz="928538">
              <a:defRPr sz="2400">
                <a:solidFill>
                  <a:schemeClr val="tx1"/>
                </a:solidFill>
                <a:latin typeface="Times New Roman" panose="02020603050405020304" pitchFamily="18" charset="0"/>
                <a:cs typeface="Times New Roman" panose="02020603050405020304" pitchFamily="18" charset="0"/>
              </a:defRPr>
            </a:lvl5pPr>
            <a:lvl6pPr marL="2562377"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028264"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94151"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960038"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fontAlgn="base">
              <a:spcBef>
                <a:spcPct val="0"/>
              </a:spcBef>
              <a:spcAft>
                <a:spcPct val="0"/>
              </a:spcAft>
              <a:defRPr/>
            </a:pPr>
            <a:fld id="{40E31441-613F-45B9-AF84-00DAF44B7602}" type="slidenum">
              <a:rPr lang="en-US" altLang="en-US" sz="1200">
                <a:solidFill>
                  <a:srgbClr val="000000"/>
                </a:solidFill>
              </a:rPr>
              <a:pPr fontAlgn="base">
                <a:spcBef>
                  <a:spcPct val="0"/>
                </a:spcBef>
                <a:spcAft>
                  <a:spcPct val="0"/>
                </a:spcAft>
                <a:defRPr/>
              </a:pPr>
              <a:t>4</a:t>
            </a:fld>
            <a:endParaRPr lang="en-US" altLang="en-US" sz="1200">
              <a:solidFill>
                <a:srgbClr val="000000"/>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958513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28538">
              <a:defRPr sz="2400">
                <a:solidFill>
                  <a:schemeClr val="tx1"/>
                </a:solidFill>
                <a:latin typeface="Times New Roman" panose="02020603050405020304" pitchFamily="18" charset="0"/>
                <a:cs typeface="Times New Roman" panose="02020603050405020304" pitchFamily="18" charset="0"/>
              </a:defRPr>
            </a:lvl1pPr>
            <a:lvl2pPr marL="757066" indent="-291179" defTabSz="928538">
              <a:defRPr sz="2400">
                <a:solidFill>
                  <a:schemeClr val="tx1"/>
                </a:solidFill>
                <a:latin typeface="Times New Roman" panose="02020603050405020304" pitchFamily="18" charset="0"/>
                <a:cs typeface="Times New Roman" panose="02020603050405020304" pitchFamily="18" charset="0"/>
              </a:defRPr>
            </a:lvl2pPr>
            <a:lvl3pPr marL="1164717" indent="-232943" defTabSz="928538">
              <a:defRPr sz="2400">
                <a:solidFill>
                  <a:schemeClr val="tx1"/>
                </a:solidFill>
                <a:latin typeface="Times New Roman" panose="02020603050405020304" pitchFamily="18" charset="0"/>
                <a:cs typeface="Times New Roman" panose="02020603050405020304" pitchFamily="18" charset="0"/>
              </a:defRPr>
            </a:lvl3pPr>
            <a:lvl4pPr marL="1630604" indent="-232943" defTabSz="928538">
              <a:defRPr sz="2400">
                <a:solidFill>
                  <a:schemeClr val="tx1"/>
                </a:solidFill>
                <a:latin typeface="Times New Roman" panose="02020603050405020304" pitchFamily="18" charset="0"/>
                <a:cs typeface="Times New Roman" panose="02020603050405020304" pitchFamily="18" charset="0"/>
              </a:defRPr>
            </a:lvl4pPr>
            <a:lvl5pPr marL="2096491" indent="-232943" defTabSz="928538">
              <a:defRPr sz="2400">
                <a:solidFill>
                  <a:schemeClr val="tx1"/>
                </a:solidFill>
                <a:latin typeface="Times New Roman" panose="02020603050405020304" pitchFamily="18" charset="0"/>
                <a:cs typeface="Times New Roman" panose="02020603050405020304" pitchFamily="18" charset="0"/>
              </a:defRPr>
            </a:lvl5pPr>
            <a:lvl6pPr marL="2562377"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028264"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94151"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960038"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fontAlgn="base">
              <a:spcBef>
                <a:spcPct val="0"/>
              </a:spcBef>
              <a:spcAft>
                <a:spcPct val="0"/>
              </a:spcAft>
              <a:defRPr/>
            </a:pPr>
            <a:fld id="{372BEB6C-8065-4082-B47D-9926A0F115C9}" type="slidenum">
              <a:rPr lang="en-US" altLang="en-US" sz="1200">
                <a:solidFill>
                  <a:srgbClr val="000000"/>
                </a:solidFill>
              </a:rPr>
              <a:pPr fontAlgn="base">
                <a:spcBef>
                  <a:spcPct val="0"/>
                </a:spcBef>
                <a:spcAft>
                  <a:spcPct val="0"/>
                </a:spcAft>
                <a:defRPr/>
              </a:pPr>
              <a:t>5</a:t>
            </a:fld>
            <a:endParaRPr lang="en-US" altLang="en-US" sz="120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920743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defTabSz="928538">
              <a:defRPr sz="2400">
                <a:solidFill>
                  <a:schemeClr val="tx1"/>
                </a:solidFill>
                <a:latin typeface="Times New Roman" panose="02020603050405020304" pitchFamily="18" charset="0"/>
                <a:cs typeface="Times New Roman" panose="02020603050405020304" pitchFamily="18" charset="0"/>
              </a:defRPr>
            </a:lvl1pPr>
            <a:lvl2pPr marL="757066" indent="-291179" defTabSz="928538">
              <a:defRPr sz="2400">
                <a:solidFill>
                  <a:schemeClr val="tx1"/>
                </a:solidFill>
                <a:latin typeface="Times New Roman" panose="02020603050405020304" pitchFamily="18" charset="0"/>
                <a:cs typeface="Times New Roman" panose="02020603050405020304" pitchFamily="18" charset="0"/>
              </a:defRPr>
            </a:lvl2pPr>
            <a:lvl3pPr marL="1164717" indent="-232943" defTabSz="928538">
              <a:defRPr sz="2400">
                <a:solidFill>
                  <a:schemeClr val="tx1"/>
                </a:solidFill>
                <a:latin typeface="Times New Roman" panose="02020603050405020304" pitchFamily="18" charset="0"/>
                <a:cs typeface="Times New Roman" panose="02020603050405020304" pitchFamily="18" charset="0"/>
              </a:defRPr>
            </a:lvl3pPr>
            <a:lvl4pPr marL="1630604" indent="-232943" defTabSz="928538">
              <a:defRPr sz="2400">
                <a:solidFill>
                  <a:schemeClr val="tx1"/>
                </a:solidFill>
                <a:latin typeface="Times New Roman" panose="02020603050405020304" pitchFamily="18" charset="0"/>
                <a:cs typeface="Times New Roman" panose="02020603050405020304" pitchFamily="18" charset="0"/>
              </a:defRPr>
            </a:lvl4pPr>
            <a:lvl5pPr marL="2096491" indent="-232943" defTabSz="928538">
              <a:defRPr sz="2400">
                <a:solidFill>
                  <a:schemeClr val="tx1"/>
                </a:solidFill>
                <a:latin typeface="Times New Roman" panose="02020603050405020304" pitchFamily="18" charset="0"/>
                <a:cs typeface="Times New Roman" panose="02020603050405020304" pitchFamily="18" charset="0"/>
              </a:defRPr>
            </a:lvl5pPr>
            <a:lvl6pPr marL="2562377"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028264"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94151"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960038"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fontAlgn="base">
              <a:spcBef>
                <a:spcPct val="0"/>
              </a:spcBef>
              <a:spcAft>
                <a:spcPct val="0"/>
              </a:spcAft>
              <a:defRPr/>
            </a:pPr>
            <a:fld id="{41B62F79-0331-4F70-B8F7-BA1D1B54EF13}" type="slidenum">
              <a:rPr lang="en-US" altLang="en-US" sz="1200">
                <a:solidFill>
                  <a:srgbClr val="000000"/>
                </a:solidFill>
              </a:rPr>
              <a:pPr fontAlgn="base">
                <a:spcBef>
                  <a:spcPct val="0"/>
                </a:spcBef>
                <a:spcAft>
                  <a:spcPct val="0"/>
                </a:spcAft>
                <a:defRPr/>
              </a:pPr>
              <a:t>6</a:t>
            </a:fld>
            <a:endParaRPr lang="en-US" altLang="en-US" sz="1200">
              <a:solidFill>
                <a:srgbClr val="000000"/>
              </a:solidFill>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87693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928538">
              <a:defRPr sz="2400">
                <a:solidFill>
                  <a:schemeClr val="tx1"/>
                </a:solidFill>
                <a:latin typeface="Times New Roman" panose="02020603050405020304" pitchFamily="18" charset="0"/>
                <a:cs typeface="Times New Roman" panose="02020603050405020304" pitchFamily="18" charset="0"/>
              </a:defRPr>
            </a:lvl1pPr>
            <a:lvl2pPr marL="757066" indent="-291179" defTabSz="928538">
              <a:defRPr sz="2400">
                <a:solidFill>
                  <a:schemeClr val="tx1"/>
                </a:solidFill>
                <a:latin typeface="Times New Roman" panose="02020603050405020304" pitchFamily="18" charset="0"/>
                <a:cs typeface="Times New Roman" panose="02020603050405020304" pitchFamily="18" charset="0"/>
              </a:defRPr>
            </a:lvl2pPr>
            <a:lvl3pPr marL="1164717" indent="-232943" defTabSz="928538">
              <a:defRPr sz="2400">
                <a:solidFill>
                  <a:schemeClr val="tx1"/>
                </a:solidFill>
                <a:latin typeface="Times New Roman" panose="02020603050405020304" pitchFamily="18" charset="0"/>
                <a:cs typeface="Times New Roman" panose="02020603050405020304" pitchFamily="18" charset="0"/>
              </a:defRPr>
            </a:lvl3pPr>
            <a:lvl4pPr marL="1630604" indent="-232943" defTabSz="928538">
              <a:defRPr sz="2400">
                <a:solidFill>
                  <a:schemeClr val="tx1"/>
                </a:solidFill>
                <a:latin typeface="Times New Roman" panose="02020603050405020304" pitchFamily="18" charset="0"/>
                <a:cs typeface="Times New Roman" panose="02020603050405020304" pitchFamily="18" charset="0"/>
              </a:defRPr>
            </a:lvl4pPr>
            <a:lvl5pPr marL="2096491" indent="-232943" defTabSz="928538">
              <a:defRPr sz="2400">
                <a:solidFill>
                  <a:schemeClr val="tx1"/>
                </a:solidFill>
                <a:latin typeface="Times New Roman" panose="02020603050405020304" pitchFamily="18" charset="0"/>
                <a:cs typeface="Times New Roman" panose="02020603050405020304" pitchFamily="18" charset="0"/>
              </a:defRPr>
            </a:lvl5pPr>
            <a:lvl6pPr marL="2562377"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028264"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94151"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960038"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fontAlgn="base">
              <a:spcBef>
                <a:spcPct val="0"/>
              </a:spcBef>
              <a:spcAft>
                <a:spcPct val="0"/>
              </a:spcAft>
              <a:defRPr/>
            </a:pPr>
            <a:fld id="{F64A16AF-B063-485A-ADD3-83A73EF897CA}" type="slidenum">
              <a:rPr lang="en-US" altLang="en-US" sz="1200">
                <a:solidFill>
                  <a:srgbClr val="000000"/>
                </a:solidFill>
              </a:rPr>
              <a:pPr fontAlgn="base">
                <a:spcBef>
                  <a:spcPct val="0"/>
                </a:spcBef>
                <a:spcAft>
                  <a:spcPct val="0"/>
                </a:spcAft>
                <a:defRPr/>
              </a:pPr>
              <a:t>7</a:t>
            </a:fld>
            <a:endParaRPr lang="en-US" altLang="en-US" sz="1200">
              <a:solidFill>
                <a:srgbClr val="000000"/>
              </a:solidFill>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474471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28538">
              <a:defRPr sz="2400">
                <a:solidFill>
                  <a:schemeClr val="tx1"/>
                </a:solidFill>
                <a:latin typeface="Times New Roman" panose="02020603050405020304" pitchFamily="18" charset="0"/>
                <a:cs typeface="Times New Roman" panose="02020603050405020304" pitchFamily="18" charset="0"/>
              </a:defRPr>
            </a:lvl1pPr>
            <a:lvl2pPr marL="757066" indent="-291179" defTabSz="928538">
              <a:defRPr sz="2400">
                <a:solidFill>
                  <a:schemeClr val="tx1"/>
                </a:solidFill>
                <a:latin typeface="Times New Roman" panose="02020603050405020304" pitchFamily="18" charset="0"/>
                <a:cs typeface="Times New Roman" panose="02020603050405020304" pitchFamily="18" charset="0"/>
              </a:defRPr>
            </a:lvl2pPr>
            <a:lvl3pPr marL="1164717" indent="-232943" defTabSz="928538">
              <a:defRPr sz="2400">
                <a:solidFill>
                  <a:schemeClr val="tx1"/>
                </a:solidFill>
                <a:latin typeface="Times New Roman" panose="02020603050405020304" pitchFamily="18" charset="0"/>
                <a:cs typeface="Times New Roman" panose="02020603050405020304" pitchFamily="18" charset="0"/>
              </a:defRPr>
            </a:lvl3pPr>
            <a:lvl4pPr marL="1630604" indent="-232943" defTabSz="928538">
              <a:defRPr sz="2400">
                <a:solidFill>
                  <a:schemeClr val="tx1"/>
                </a:solidFill>
                <a:latin typeface="Times New Roman" panose="02020603050405020304" pitchFamily="18" charset="0"/>
                <a:cs typeface="Times New Roman" panose="02020603050405020304" pitchFamily="18" charset="0"/>
              </a:defRPr>
            </a:lvl4pPr>
            <a:lvl5pPr marL="2096491" indent="-232943" defTabSz="928538">
              <a:defRPr sz="2400">
                <a:solidFill>
                  <a:schemeClr val="tx1"/>
                </a:solidFill>
                <a:latin typeface="Times New Roman" panose="02020603050405020304" pitchFamily="18" charset="0"/>
                <a:cs typeface="Times New Roman" panose="02020603050405020304" pitchFamily="18" charset="0"/>
              </a:defRPr>
            </a:lvl5pPr>
            <a:lvl6pPr marL="2562377"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028264"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94151"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960038"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fontAlgn="base">
              <a:spcBef>
                <a:spcPct val="0"/>
              </a:spcBef>
              <a:spcAft>
                <a:spcPct val="0"/>
              </a:spcAft>
              <a:defRPr/>
            </a:pPr>
            <a:fld id="{0E0B90CF-73FD-4044-B436-797BDA2BE988}" type="slidenum">
              <a:rPr lang="en-US" altLang="en-US" sz="1200">
                <a:solidFill>
                  <a:srgbClr val="000000"/>
                </a:solidFill>
              </a:rPr>
              <a:pPr fontAlgn="base">
                <a:spcBef>
                  <a:spcPct val="0"/>
                </a:spcBef>
                <a:spcAft>
                  <a:spcPct val="0"/>
                </a:spcAft>
                <a:defRPr/>
              </a:pPr>
              <a:t>8</a:t>
            </a:fld>
            <a:endParaRPr lang="en-US" altLang="en-US" sz="1200">
              <a:solidFill>
                <a:srgbClr val="000000"/>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905283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28538">
              <a:defRPr sz="2400">
                <a:solidFill>
                  <a:schemeClr val="tx1"/>
                </a:solidFill>
                <a:latin typeface="Times New Roman" panose="02020603050405020304" pitchFamily="18" charset="0"/>
                <a:cs typeface="Times New Roman" panose="02020603050405020304" pitchFamily="18" charset="0"/>
              </a:defRPr>
            </a:lvl1pPr>
            <a:lvl2pPr marL="757066" indent="-291179" defTabSz="928538">
              <a:defRPr sz="2400">
                <a:solidFill>
                  <a:schemeClr val="tx1"/>
                </a:solidFill>
                <a:latin typeface="Times New Roman" panose="02020603050405020304" pitchFamily="18" charset="0"/>
                <a:cs typeface="Times New Roman" panose="02020603050405020304" pitchFamily="18" charset="0"/>
              </a:defRPr>
            </a:lvl2pPr>
            <a:lvl3pPr marL="1164717" indent="-232943" defTabSz="928538">
              <a:defRPr sz="2400">
                <a:solidFill>
                  <a:schemeClr val="tx1"/>
                </a:solidFill>
                <a:latin typeface="Times New Roman" panose="02020603050405020304" pitchFamily="18" charset="0"/>
                <a:cs typeface="Times New Roman" panose="02020603050405020304" pitchFamily="18" charset="0"/>
              </a:defRPr>
            </a:lvl3pPr>
            <a:lvl4pPr marL="1630604" indent="-232943" defTabSz="928538">
              <a:defRPr sz="2400">
                <a:solidFill>
                  <a:schemeClr val="tx1"/>
                </a:solidFill>
                <a:latin typeface="Times New Roman" panose="02020603050405020304" pitchFamily="18" charset="0"/>
                <a:cs typeface="Times New Roman" panose="02020603050405020304" pitchFamily="18" charset="0"/>
              </a:defRPr>
            </a:lvl4pPr>
            <a:lvl5pPr marL="2096491" indent="-232943" defTabSz="928538">
              <a:defRPr sz="2400">
                <a:solidFill>
                  <a:schemeClr val="tx1"/>
                </a:solidFill>
                <a:latin typeface="Times New Roman" panose="02020603050405020304" pitchFamily="18" charset="0"/>
                <a:cs typeface="Times New Roman" panose="02020603050405020304" pitchFamily="18" charset="0"/>
              </a:defRPr>
            </a:lvl5pPr>
            <a:lvl6pPr marL="2562377"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028264"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94151"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960038" indent="-232943" defTabSz="928538"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fontAlgn="base">
              <a:spcBef>
                <a:spcPct val="0"/>
              </a:spcBef>
              <a:spcAft>
                <a:spcPct val="0"/>
              </a:spcAft>
              <a:defRPr/>
            </a:pPr>
            <a:fld id="{C5E99C1C-DF35-4087-9D29-C2C2524E0169}" type="slidenum">
              <a:rPr lang="en-US" altLang="en-US" sz="1200">
                <a:solidFill>
                  <a:srgbClr val="000000"/>
                </a:solidFill>
              </a:rPr>
              <a:pPr fontAlgn="base">
                <a:spcBef>
                  <a:spcPct val="0"/>
                </a:spcBef>
                <a:spcAft>
                  <a:spcPct val="0"/>
                </a:spcAft>
                <a:defRPr/>
              </a:pPr>
              <a:t>9</a:t>
            </a:fld>
            <a:endParaRPr lang="en-US" altLang="en-US" sz="1200">
              <a:solidFill>
                <a:srgbClr val="000000"/>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607701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B23964-D3D7-405F-91E7-7C96278AD65B}"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83A56-5D2C-425C-BE0F-A9345A162098}" type="slidenum">
              <a:rPr lang="en-US" smtClean="0"/>
              <a:t>‹#›</a:t>
            </a:fld>
            <a:endParaRPr lang="en-US"/>
          </a:p>
        </p:txBody>
      </p:sp>
    </p:spTree>
    <p:extLst>
      <p:ext uri="{BB962C8B-B14F-4D97-AF65-F5344CB8AC3E}">
        <p14:creationId xmlns:p14="http://schemas.microsoft.com/office/powerpoint/2010/main" val="1350434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B23964-D3D7-405F-91E7-7C96278AD65B}"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83A56-5D2C-425C-BE0F-A9345A162098}" type="slidenum">
              <a:rPr lang="en-US" smtClean="0"/>
              <a:t>‹#›</a:t>
            </a:fld>
            <a:endParaRPr lang="en-US"/>
          </a:p>
        </p:txBody>
      </p:sp>
    </p:spTree>
    <p:extLst>
      <p:ext uri="{BB962C8B-B14F-4D97-AF65-F5344CB8AC3E}">
        <p14:creationId xmlns:p14="http://schemas.microsoft.com/office/powerpoint/2010/main" val="1375866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B23964-D3D7-405F-91E7-7C96278AD65B}"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83A56-5D2C-425C-BE0F-A9345A162098}" type="slidenum">
              <a:rPr lang="en-US" smtClean="0"/>
              <a:t>‹#›</a:t>
            </a:fld>
            <a:endParaRPr lang="en-US"/>
          </a:p>
        </p:txBody>
      </p:sp>
    </p:spTree>
    <p:extLst>
      <p:ext uri="{BB962C8B-B14F-4D97-AF65-F5344CB8AC3E}">
        <p14:creationId xmlns:p14="http://schemas.microsoft.com/office/powerpoint/2010/main" val="2354372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54F093B-4861-4C0A-A26E-EE500DAAE7D2}" type="slidenum">
              <a:rPr lang="en-US" altLang="en-US"/>
              <a:pPr>
                <a:defRPr/>
              </a:pPr>
              <a:t>‹#›</a:t>
            </a:fld>
            <a:endParaRPr lang="en-US" altLang="en-US"/>
          </a:p>
        </p:txBody>
      </p:sp>
    </p:spTree>
    <p:extLst>
      <p:ext uri="{BB962C8B-B14F-4D97-AF65-F5344CB8AC3E}">
        <p14:creationId xmlns:p14="http://schemas.microsoft.com/office/powerpoint/2010/main" val="1418803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C5D8429-9619-4B0E-BFFE-716994E17B27}" type="slidenum">
              <a:rPr lang="en-US" altLang="en-US"/>
              <a:pPr>
                <a:defRPr/>
              </a:pPr>
              <a:t>‹#›</a:t>
            </a:fld>
            <a:endParaRPr lang="en-US" altLang="en-US"/>
          </a:p>
        </p:txBody>
      </p:sp>
    </p:spTree>
    <p:extLst>
      <p:ext uri="{BB962C8B-B14F-4D97-AF65-F5344CB8AC3E}">
        <p14:creationId xmlns:p14="http://schemas.microsoft.com/office/powerpoint/2010/main" val="2482537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3B11FFF-BE17-453F-BFFA-CC7981122772}" type="slidenum">
              <a:rPr lang="en-US" altLang="en-US"/>
              <a:pPr>
                <a:defRPr/>
              </a:pPr>
              <a:t>‹#›</a:t>
            </a:fld>
            <a:endParaRPr lang="en-US" altLang="en-US"/>
          </a:p>
        </p:txBody>
      </p:sp>
    </p:spTree>
    <p:extLst>
      <p:ext uri="{BB962C8B-B14F-4D97-AF65-F5344CB8AC3E}">
        <p14:creationId xmlns:p14="http://schemas.microsoft.com/office/powerpoint/2010/main" val="3848658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F4CF5F7-FAF2-4958-9699-E843B8E2F931}" type="slidenum">
              <a:rPr lang="en-US" altLang="en-US"/>
              <a:pPr>
                <a:defRPr/>
              </a:pPr>
              <a:t>‹#›</a:t>
            </a:fld>
            <a:endParaRPr lang="en-US" altLang="en-US"/>
          </a:p>
        </p:txBody>
      </p:sp>
    </p:spTree>
    <p:extLst>
      <p:ext uri="{BB962C8B-B14F-4D97-AF65-F5344CB8AC3E}">
        <p14:creationId xmlns:p14="http://schemas.microsoft.com/office/powerpoint/2010/main" val="1497697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93709EB-81DA-4921-B648-AB7939E51E37}" type="slidenum">
              <a:rPr lang="en-US" altLang="en-US"/>
              <a:pPr>
                <a:defRPr/>
              </a:pPr>
              <a:t>‹#›</a:t>
            </a:fld>
            <a:endParaRPr lang="en-US" altLang="en-US"/>
          </a:p>
        </p:txBody>
      </p:sp>
    </p:spTree>
    <p:extLst>
      <p:ext uri="{BB962C8B-B14F-4D97-AF65-F5344CB8AC3E}">
        <p14:creationId xmlns:p14="http://schemas.microsoft.com/office/powerpoint/2010/main" val="1239477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025CFA23-0C9D-4C73-B765-DAC7EDAA0C16}" type="slidenum">
              <a:rPr lang="en-US" altLang="en-US"/>
              <a:pPr>
                <a:defRPr/>
              </a:pPr>
              <a:t>‹#›</a:t>
            </a:fld>
            <a:endParaRPr lang="en-US" altLang="en-US"/>
          </a:p>
        </p:txBody>
      </p:sp>
    </p:spTree>
    <p:extLst>
      <p:ext uri="{BB962C8B-B14F-4D97-AF65-F5344CB8AC3E}">
        <p14:creationId xmlns:p14="http://schemas.microsoft.com/office/powerpoint/2010/main" val="1161634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87069371-465B-42E5-AD8C-48D4F3DA04E2}" type="slidenum">
              <a:rPr lang="en-US" altLang="en-US"/>
              <a:pPr>
                <a:defRPr/>
              </a:pPr>
              <a:t>‹#›</a:t>
            </a:fld>
            <a:endParaRPr lang="en-US" altLang="en-US"/>
          </a:p>
        </p:txBody>
      </p:sp>
    </p:spTree>
    <p:extLst>
      <p:ext uri="{BB962C8B-B14F-4D97-AF65-F5344CB8AC3E}">
        <p14:creationId xmlns:p14="http://schemas.microsoft.com/office/powerpoint/2010/main" val="281655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78BD0D5-9BB5-4DC6-9B72-E4DBEF2FAD0A}" type="slidenum">
              <a:rPr lang="en-US" altLang="en-US"/>
              <a:pPr>
                <a:defRPr/>
              </a:pPr>
              <a:t>‹#›</a:t>
            </a:fld>
            <a:endParaRPr lang="en-US" altLang="en-US"/>
          </a:p>
        </p:txBody>
      </p:sp>
    </p:spTree>
    <p:extLst>
      <p:ext uri="{BB962C8B-B14F-4D97-AF65-F5344CB8AC3E}">
        <p14:creationId xmlns:p14="http://schemas.microsoft.com/office/powerpoint/2010/main" val="2482391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B23964-D3D7-405F-91E7-7C96278AD65B}"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83A56-5D2C-425C-BE0F-A9345A162098}" type="slidenum">
              <a:rPr lang="en-US" smtClean="0"/>
              <a:t>‹#›</a:t>
            </a:fld>
            <a:endParaRPr lang="en-US"/>
          </a:p>
        </p:txBody>
      </p:sp>
    </p:spTree>
    <p:extLst>
      <p:ext uri="{BB962C8B-B14F-4D97-AF65-F5344CB8AC3E}">
        <p14:creationId xmlns:p14="http://schemas.microsoft.com/office/powerpoint/2010/main" val="5172474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89CCB1D-DAC9-4C4C-89A2-5AB70283A446}" type="slidenum">
              <a:rPr lang="en-US" altLang="en-US"/>
              <a:pPr>
                <a:defRPr/>
              </a:pPr>
              <a:t>‹#›</a:t>
            </a:fld>
            <a:endParaRPr lang="en-US" altLang="en-US"/>
          </a:p>
        </p:txBody>
      </p:sp>
    </p:spTree>
    <p:extLst>
      <p:ext uri="{BB962C8B-B14F-4D97-AF65-F5344CB8AC3E}">
        <p14:creationId xmlns:p14="http://schemas.microsoft.com/office/powerpoint/2010/main" val="152416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646471C-8A54-4919-B1AA-31011C7BAF99}" type="slidenum">
              <a:rPr lang="en-US" altLang="en-US"/>
              <a:pPr>
                <a:defRPr/>
              </a:pPr>
              <a:t>‹#›</a:t>
            </a:fld>
            <a:endParaRPr lang="en-US" altLang="en-US"/>
          </a:p>
        </p:txBody>
      </p:sp>
    </p:spTree>
    <p:extLst>
      <p:ext uri="{BB962C8B-B14F-4D97-AF65-F5344CB8AC3E}">
        <p14:creationId xmlns:p14="http://schemas.microsoft.com/office/powerpoint/2010/main" val="2654840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B95B2A7-9E60-40B4-AFF1-FEE56FAB0283}" type="slidenum">
              <a:rPr lang="en-US" altLang="en-US"/>
              <a:pPr>
                <a:defRPr/>
              </a:pPr>
              <a:t>‹#›</a:t>
            </a:fld>
            <a:endParaRPr lang="en-US" altLang="en-US"/>
          </a:p>
        </p:txBody>
      </p:sp>
    </p:spTree>
    <p:extLst>
      <p:ext uri="{BB962C8B-B14F-4D97-AF65-F5344CB8AC3E}">
        <p14:creationId xmlns:p14="http://schemas.microsoft.com/office/powerpoint/2010/main" val="2711415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B23964-D3D7-405F-91E7-7C96278AD65B}"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83A56-5D2C-425C-BE0F-A9345A162098}" type="slidenum">
              <a:rPr lang="en-US" smtClean="0"/>
              <a:t>‹#›</a:t>
            </a:fld>
            <a:endParaRPr lang="en-US"/>
          </a:p>
        </p:txBody>
      </p:sp>
    </p:spTree>
    <p:extLst>
      <p:ext uri="{BB962C8B-B14F-4D97-AF65-F5344CB8AC3E}">
        <p14:creationId xmlns:p14="http://schemas.microsoft.com/office/powerpoint/2010/main" val="358932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B23964-D3D7-405F-91E7-7C96278AD65B}"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883A56-5D2C-425C-BE0F-A9345A162098}" type="slidenum">
              <a:rPr lang="en-US" smtClean="0"/>
              <a:t>‹#›</a:t>
            </a:fld>
            <a:endParaRPr lang="en-US"/>
          </a:p>
        </p:txBody>
      </p:sp>
    </p:spTree>
    <p:extLst>
      <p:ext uri="{BB962C8B-B14F-4D97-AF65-F5344CB8AC3E}">
        <p14:creationId xmlns:p14="http://schemas.microsoft.com/office/powerpoint/2010/main" val="2967572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B23964-D3D7-405F-91E7-7C96278AD65B}" type="datetimeFigureOut">
              <a:rPr lang="en-US" smtClean="0"/>
              <a:t>3/4/2020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883A56-5D2C-425C-BE0F-A9345A162098}" type="slidenum">
              <a:rPr lang="en-US" smtClean="0"/>
              <a:t>‹#›</a:t>
            </a:fld>
            <a:endParaRPr lang="en-US"/>
          </a:p>
        </p:txBody>
      </p:sp>
    </p:spTree>
    <p:extLst>
      <p:ext uri="{BB962C8B-B14F-4D97-AF65-F5344CB8AC3E}">
        <p14:creationId xmlns:p14="http://schemas.microsoft.com/office/powerpoint/2010/main" val="793605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B23964-D3D7-405F-91E7-7C96278AD65B}" type="datetimeFigureOut">
              <a:rPr lang="en-US" smtClean="0"/>
              <a:t>3/4/2020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883A56-5D2C-425C-BE0F-A9345A162098}" type="slidenum">
              <a:rPr lang="en-US" smtClean="0"/>
              <a:t>‹#›</a:t>
            </a:fld>
            <a:endParaRPr lang="en-US"/>
          </a:p>
        </p:txBody>
      </p:sp>
    </p:spTree>
    <p:extLst>
      <p:ext uri="{BB962C8B-B14F-4D97-AF65-F5344CB8AC3E}">
        <p14:creationId xmlns:p14="http://schemas.microsoft.com/office/powerpoint/2010/main" val="3490543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23964-D3D7-405F-91E7-7C96278AD65B}" type="datetimeFigureOut">
              <a:rPr lang="en-US" smtClean="0"/>
              <a:t>3/4/2020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883A56-5D2C-425C-BE0F-A9345A162098}" type="slidenum">
              <a:rPr lang="en-US" smtClean="0"/>
              <a:t>‹#›</a:t>
            </a:fld>
            <a:endParaRPr lang="en-US"/>
          </a:p>
        </p:txBody>
      </p:sp>
    </p:spTree>
    <p:extLst>
      <p:ext uri="{BB962C8B-B14F-4D97-AF65-F5344CB8AC3E}">
        <p14:creationId xmlns:p14="http://schemas.microsoft.com/office/powerpoint/2010/main" val="2420649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B23964-D3D7-405F-91E7-7C96278AD65B}"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883A56-5D2C-425C-BE0F-A9345A162098}" type="slidenum">
              <a:rPr lang="en-US" smtClean="0"/>
              <a:t>‹#›</a:t>
            </a:fld>
            <a:endParaRPr lang="en-US"/>
          </a:p>
        </p:txBody>
      </p:sp>
    </p:spTree>
    <p:extLst>
      <p:ext uri="{BB962C8B-B14F-4D97-AF65-F5344CB8AC3E}">
        <p14:creationId xmlns:p14="http://schemas.microsoft.com/office/powerpoint/2010/main" val="3499840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B23964-D3D7-405F-91E7-7C96278AD65B}"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883A56-5D2C-425C-BE0F-A9345A162098}" type="slidenum">
              <a:rPr lang="en-US" smtClean="0"/>
              <a:t>‹#›</a:t>
            </a:fld>
            <a:endParaRPr lang="en-US"/>
          </a:p>
        </p:txBody>
      </p:sp>
    </p:spTree>
    <p:extLst>
      <p:ext uri="{BB962C8B-B14F-4D97-AF65-F5344CB8AC3E}">
        <p14:creationId xmlns:p14="http://schemas.microsoft.com/office/powerpoint/2010/main" val="2889205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23964-D3D7-405F-91E7-7C96278AD65B}" type="datetimeFigureOut">
              <a:rPr lang="en-US" smtClean="0"/>
              <a:t>3/4/2020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883A56-5D2C-425C-BE0F-A9345A162098}" type="slidenum">
              <a:rPr lang="en-US" smtClean="0"/>
              <a:t>‹#›</a:t>
            </a:fld>
            <a:endParaRPr lang="en-US"/>
          </a:p>
        </p:txBody>
      </p:sp>
    </p:spTree>
    <p:extLst>
      <p:ext uri="{BB962C8B-B14F-4D97-AF65-F5344CB8AC3E}">
        <p14:creationId xmlns:p14="http://schemas.microsoft.com/office/powerpoint/2010/main" val="3641377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C7106F8-9608-4C60-A0E5-C196BF10A82F}" type="slidenum">
              <a:rPr lang="en-US" altLang="en-US"/>
              <a:pPr>
                <a:defRPr/>
              </a:pPr>
              <a:t>‹#›</a:t>
            </a:fld>
            <a:endParaRPr lang="en-US" altLang="en-US"/>
          </a:p>
        </p:txBody>
      </p:sp>
    </p:spTree>
    <p:extLst>
      <p:ext uri="{BB962C8B-B14F-4D97-AF65-F5344CB8AC3E}">
        <p14:creationId xmlns:p14="http://schemas.microsoft.com/office/powerpoint/2010/main" val="3930109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3.wm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wmf"/><Relationship Id="rId7"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hyperlink" Target="http://encarta.msn.com/media_461515768_761579270_-1_1/Elizabeth_Cady_Stanton.html" TargetMode="External"/><Relationship Id="rId5" Type="http://schemas.openxmlformats.org/officeDocument/2006/relationships/image" Target="../media/image25.jpe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9.wmf"/></Relationships>
</file>

<file path=ppt/slides/_rels/slide23.xml.rels><?xml version="1.0" encoding="UTF-8" standalone="yes"?>
<Relationships xmlns="http://schemas.openxmlformats.org/package/2006/relationships"><Relationship Id="rId3" Type="http://schemas.openxmlformats.org/officeDocument/2006/relationships/image" Target="http://en.wikipedia.org/wiki/"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30.jpeg"/><Relationship Id="rId4" Type="http://schemas.openxmlformats.org/officeDocument/2006/relationships/hyperlink" Target="http://en.wikipedia.org/wiki/Image:FDR_in_1933.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33.wmf"/><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36.wmf"/><Relationship Id="rId4" Type="http://schemas.openxmlformats.org/officeDocument/2006/relationships/image" Target="../media/image35.wmf"/></Relationships>
</file>

<file path=ppt/slides/_rels/slide26.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39.wmf"/></Relationships>
</file>

<file path=ppt/slides/_rels/slide28.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tinyurl.com/s44jwf8"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914400"/>
            <a:ext cx="7772400" cy="1143000"/>
          </a:xfrm>
          <a:solidFill>
            <a:srgbClr val="CC3300"/>
          </a:solidFill>
          <a:ln w="38100">
            <a:solidFill>
              <a:schemeClr val="bg1"/>
            </a:solidFill>
            <a:miter lim="800000"/>
            <a:headEnd/>
            <a:tailEnd/>
          </a:ln>
        </p:spPr>
        <p:txBody>
          <a:bodyPr/>
          <a:lstStyle/>
          <a:p>
            <a:pPr eaLnBrk="1" hangingPunct="1"/>
            <a:r>
              <a:rPr lang="en-US" altLang="en-US" sz="7200" b="1">
                <a:solidFill>
                  <a:schemeClr val="bg1"/>
                </a:solidFill>
                <a:latin typeface="Edwardian Script ITC" panose="030303020407070D0804" pitchFamily="66" charset="0"/>
              </a:rPr>
              <a:t>The 1</a:t>
            </a:r>
            <a:r>
              <a:rPr lang="en-US" altLang="en-US" sz="7200" b="1" baseline="30000">
                <a:solidFill>
                  <a:schemeClr val="bg1"/>
                </a:solidFill>
                <a:latin typeface="Edwardian Script ITC" panose="030303020407070D0804" pitchFamily="66" charset="0"/>
              </a:rPr>
              <a:t>st</a:t>
            </a:r>
            <a:r>
              <a:rPr lang="en-US" altLang="en-US" sz="7200" b="1">
                <a:solidFill>
                  <a:schemeClr val="bg1"/>
                </a:solidFill>
                <a:latin typeface="Edwardian Script ITC" panose="030303020407070D0804" pitchFamily="66" charset="0"/>
              </a:rPr>
              <a:t> Amendment</a:t>
            </a:r>
          </a:p>
        </p:txBody>
      </p:sp>
      <p:sp>
        <p:nvSpPr>
          <p:cNvPr id="8195" name="Rectangle 3"/>
          <p:cNvSpPr>
            <a:spLocks noGrp="1" noChangeArrowheads="1"/>
          </p:cNvSpPr>
          <p:nvPr>
            <p:ph type="body" idx="1"/>
          </p:nvPr>
        </p:nvSpPr>
        <p:spPr>
          <a:xfrm>
            <a:off x="1447800" y="2362200"/>
            <a:ext cx="6477000" cy="4114800"/>
          </a:xfrm>
        </p:spPr>
        <p:txBody>
          <a:bodyPr/>
          <a:lstStyle/>
          <a:p>
            <a:pPr eaLnBrk="1" hangingPunct="1">
              <a:lnSpc>
                <a:spcPct val="90000"/>
              </a:lnSpc>
            </a:pPr>
            <a:r>
              <a:rPr lang="en-US" altLang="en-US" sz="4000" b="1">
                <a:solidFill>
                  <a:schemeClr val="bg1"/>
                </a:solidFill>
              </a:rPr>
              <a:t>Freedom of </a:t>
            </a:r>
            <a:r>
              <a:rPr lang="en-US" altLang="en-US" sz="4000" b="1" u="sng">
                <a:solidFill>
                  <a:schemeClr val="bg1"/>
                </a:solidFill>
              </a:rPr>
              <a:t>religion</a:t>
            </a:r>
            <a:r>
              <a:rPr lang="en-US" altLang="en-US" sz="4000" b="1">
                <a:solidFill>
                  <a:schemeClr val="bg1"/>
                </a:solidFill>
              </a:rPr>
              <a:t> and “free exercise thereof”</a:t>
            </a:r>
          </a:p>
          <a:p>
            <a:pPr eaLnBrk="1" hangingPunct="1">
              <a:lnSpc>
                <a:spcPct val="90000"/>
              </a:lnSpc>
            </a:pPr>
            <a:r>
              <a:rPr lang="en-US" altLang="en-US" sz="4000" b="1">
                <a:solidFill>
                  <a:schemeClr val="bg1"/>
                </a:solidFill>
              </a:rPr>
              <a:t>Freedom of </a:t>
            </a:r>
            <a:r>
              <a:rPr lang="en-US" altLang="en-US" sz="4000" b="1" u="sng">
                <a:solidFill>
                  <a:schemeClr val="bg1"/>
                </a:solidFill>
              </a:rPr>
              <a:t>speech</a:t>
            </a:r>
          </a:p>
          <a:p>
            <a:pPr eaLnBrk="1" hangingPunct="1">
              <a:lnSpc>
                <a:spcPct val="90000"/>
              </a:lnSpc>
            </a:pPr>
            <a:r>
              <a:rPr lang="en-US" altLang="en-US" sz="4000" b="1">
                <a:solidFill>
                  <a:schemeClr val="bg1"/>
                </a:solidFill>
              </a:rPr>
              <a:t>Freedom of the </a:t>
            </a:r>
            <a:r>
              <a:rPr lang="en-US" altLang="en-US" sz="4000" b="1" u="sng">
                <a:solidFill>
                  <a:schemeClr val="bg1"/>
                </a:solidFill>
              </a:rPr>
              <a:t>press</a:t>
            </a:r>
          </a:p>
          <a:p>
            <a:pPr eaLnBrk="1" hangingPunct="1">
              <a:lnSpc>
                <a:spcPct val="90000"/>
              </a:lnSpc>
            </a:pPr>
            <a:r>
              <a:rPr lang="en-US" altLang="en-US" sz="4000" b="1">
                <a:solidFill>
                  <a:schemeClr val="bg1"/>
                </a:solidFill>
              </a:rPr>
              <a:t>Freedom to </a:t>
            </a:r>
            <a:r>
              <a:rPr lang="en-US" altLang="en-US" sz="4000" b="1" u="sng">
                <a:solidFill>
                  <a:schemeClr val="bg1"/>
                </a:solidFill>
              </a:rPr>
              <a:t>assemble</a:t>
            </a:r>
            <a:r>
              <a:rPr lang="en-US" altLang="en-US" sz="4000" b="1">
                <a:solidFill>
                  <a:schemeClr val="bg1"/>
                </a:solidFill>
              </a:rPr>
              <a:t> and petition the government</a:t>
            </a:r>
          </a:p>
        </p:txBody>
      </p:sp>
      <p:sp>
        <p:nvSpPr>
          <p:cNvPr id="8196" name="WordArt 4"/>
          <p:cNvSpPr>
            <a:spLocks noChangeArrowheads="1" noChangeShapeType="1" noTextEdit="1"/>
          </p:cNvSpPr>
          <p:nvPr/>
        </p:nvSpPr>
        <p:spPr bwMode="auto">
          <a:xfrm rot="-2131445">
            <a:off x="-152400" y="3200400"/>
            <a:ext cx="1981200" cy="1219200"/>
          </a:xfrm>
          <a:prstGeom prst="rect">
            <a:avLst/>
          </a:prstGeom>
        </p:spPr>
        <p:txBody>
          <a:bodyPr wrap="none" fromWordArt="1">
            <a:prstTxWarp prst="textSlantUp">
              <a:avLst>
                <a:gd name="adj" fmla="val 46417"/>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CC99FF"/>
                  </a:solidFill>
                  <a:round/>
                  <a:headEnd/>
                  <a:tailEnd/>
                </a:ln>
                <a:solidFill>
                  <a:srgbClr val="FFFF00"/>
                </a:solidFill>
                <a:effectLst>
                  <a:outerShdw dist="53882" dir="2700000" algn="ctr" rotWithShape="0">
                    <a:srgbClr val="9999FF"/>
                  </a:outerShdw>
                </a:effectLst>
                <a:uLnTx/>
                <a:uFillTx/>
                <a:latin typeface="Impact" panose="020B0806030902050204" pitchFamily="34" charset="0"/>
                <a:ea typeface="+mn-ea"/>
                <a:cs typeface="Times New Roman" panose="02020603050405020304" pitchFamily="18" charset="0"/>
              </a:rPr>
              <a:t>The Big 4</a:t>
            </a:r>
          </a:p>
        </p:txBody>
      </p:sp>
      <p:sp>
        <p:nvSpPr>
          <p:cNvPr id="8197" name="WordArt 5"/>
          <p:cNvSpPr>
            <a:spLocks noChangeArrowheads="1" noChangeShapeType="1" noTextEdit="1"/>
          </p:cNvSpPr>
          <p:nvPr/>
        </p:nvSpPr>
        <p:spPr bwMode="auto">
          <a:xfrm rot="897995">
            <a:off x="5181600" y="533400"/>
            <a:ext cx="3609975" cy="5715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000000"/>
                  </a:solidFill>
                  <a:round/>
                  <a:headEnd/>
                  <a:tailEnd/>
                </a:ln>
                <a:solidFill>
                  <a:srgbClr val="FFFF00"/>
                </a:solidFill>
                <a:effectLst>
                  <a:outerShdw dist="35921" dir="2700000" algn="ctr" rotWithShape="0">
                    <a:srgbClr val="990000"/>
                  </a:outerShdw>
                </a:effectLst>
                <a:uLnTx/>
                <a:uFillTx/>
                <a:latin typeface="Impact" panose="020B0806030902050204" pitchFamily="34" charset="0"/>
                <a:ea typeface="+mn-ea"/>
                <a:cs typeface="Times New Roman" panose="02020603050405020304" pitchFamily="18" charset="0"/>
              </a:rPr>
              <a:t>Primacy of Position</a:t>
            </a:r>
          </a:p>
        </p:txBody>
      </p:sp>
      <p:pic>
        <p:nvPicPr>
          <p:cNvPr id="8198" name="Picture 6" descr="j016015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2286000"/>
            <a:ext cx="830263"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descr="j018615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1825" y="3668713"/>
            <a:ext cx="714375"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8" descr="j029746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4954588"/>
            <a:ext cx="1235075"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0592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solidFill>
            <a:srgbClr val="CC3300"/>
          </a:solidFill>
          <a:ln w="38100">
            <a:solidFill>
              <a:schemeClr val="bg1"/>
            </a:solidFill>
            <a:miter lim="800000"/>
            <a:headEnd/>
            <a:tailEnd/>
          </a:ln>
        </p:spPr>
        <p:txBody>
          <a:bodyPr/>
          <a:lstStyle/>
          <a:p>
            <a:pPr eaLnBrk="1" hangingPunct="1"/>
            <a:r>
              <a:rPr lang="en-US" altLang="en-US" sz="6000" b="1">
                <a:solidFill>
                  <a:schemeClr val="bg1"/>
                </a:solidFill>
                <a:latin typeface="Edwardian Script ITC" panose="030303020407070D0804" pitchFamily="66" charset="0"/>
              </a:rPr>
              <a:t>The 10</a:t>
            </a:r>
            <a:r>
              <a:rPr lang="en-US" altLang="en-US" sz="6000" b="1" baseline="30000">
                <a:solidFill>
                  <a:schemeClr val="bg1"/>
                </a:solidFill>
                <a:latin typeface="Edwardian Script ITC" panose="030303020407070D0804" pitchFamily="66" charset="0"/>
              </a:rPr>
              <a:t>th</a:t>
            </a:r>
            <a:r>
              <a:rPr lang="en-US" altLang="en-US" sz="6000" b="1">
                <a:solidFill>
                  <a:schemeClr val="bg1"/>
                </a:solidFill>
                <a:latin typeface="Edwardian Script ITC" panose="030303020407070D0804" pitchFamily="66" charset="0"/>
              </a:rPr>
              <a:t> Amendment</a:t>
            </a:r>
          </a:p>
        </p:txBody>
      </p:sp>
      <p:sp>
        <p:nvSpPr>
          <p:cNvPr id="26627" name="Rectangle 3"/>
          <p:cNvSpPr>
            <a:spLocks noGrp="1" noChangeArrowheads="1"/>
          </p:cNvSpPr>
          <p:nvPr>
            <p:ph type="body" idx="1"/>
          </p:nvPr>
        </p:nvSpPr>
        <p:spPr>
          <a:xfrm>
            <a:off x="533400" y="2286000"/>
            <a:ext cx="7772400" cy="3810000"/>
          </a:xfrm>
        </p:spPr>
        <p:txBody>
          <a:bodyPr/>
          <a:lstStyle/>
          <a:p>
            <a:pPr algn="ctr" eaLnBrk="1" hangingPunct="1">
              <a:buFontTx/>
              <a:buNone/>
            </a:pPr>
            <a:r>
              <a:rPr lang="en-US" altLang="en-US">
                <a:solidFill>
                  <a:schemeClr val="bg1"/>
                </a:solidFill>
              </a:rPr>
              <a:t>	</a:t>
            </a:r>
            <a:r>
              <a:rPr lang="en-US" altLang="en-US" sz="4000" b="1">
                <a:solidFill>
                  <a:schemeClr val="bg1"/>
                </a:solidFill>
              </a:rPr>
              <a:t>The states or the people retain all powers except those denied to them or those specifically granted to the federal government.</a:t>
            </a:r>
          </a:p>
        </p:txBody>
      </p:sp>
    </p:spTree>
    <p:extLst>
      <p:ext uri="{BB962C8B-B14F-4D97-AF65-F5344CB8AC3E}">
        <p14:creationId xmlns:p14="http://schemas.microsoft.com/office/powerpoint/2010/main" val="4186361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6704BBA-E416-4A11-8C25-7566065AC2BC}"/>
              </a:ext>
            </a:extLst>
          </p:cNvPr>
          <p:cNvSpPr>
            <a:spLocks noGrp="1" noChangeArrowheads="1"/>
          </p:cNvSpPr>
          <p:nvPr>
            <p:ph type="ctrTitle"/>
          </p:nvPr>
        </p:nvSpPr>
        <p:spPr>
          <a:xfrm>
            <a:off x="457200" y="1905000"/>
            <a:ext cx="8229600" cy="1143000"/>
          </a:xfrm>
        </p:spPr>
        <p:txBody>
          <a:bodyPr anchor="ctr"/>
          <a:lstStyle/>
          <a:p>
            <a:pPr eaLnBrk="1" hangingPunct="1"/>
            <a:r>
              <a:rPr lang="en-US" altLang="en-US" sz="7200" b="1">
                <a:solidFill>
                  <a:schemeClr val="bg1"/>
                </a:solidFill>
                <a:latin typeface="Edwardian Script ITC" panose="030303020407070D0804" pitchFamily="66" charset="0"/>
              </a:rPr>
              <a:t>Other Amendments</a:t>
            </a:r>
          </a:p>
        </p:txBody>
      </p:sp>
      <p:sp>
        <p:nvSpPr>
          <p:cNvPr id="28675" name="Rectangle 3">
            <a:extLst>
              <a:ext uri="{FF2B5EF4-FFF2-40B4-BE49-F238E27FC236}">
                <a16:creationId xmlns:a16="http://schemas.microsoft.com/office/drawing/2014/main" id="{5CE7C96C-8363-4FA0-8663-F48A18512085}"/>
              </a:ext>
            </a:extLst>
          </p:cNvPr>
          <p:cNvSpPr>
            <a:spLocks noGrp="1" noChangeArrowheads="1"/>
          </p:cNvSpPr>
          <p:nvPr>
            <p:ph type="subTitle" idx="1"/>
          </p:nvPr>
        </p:nvSpPr>
        <p:spPr>
          <a:xfrm>
            <a:off x="1371600" y="3352800"/>
            <a:ext cx="6400800" cy="1752600"/>
          </a:xfrm>
        </p:spPr>
        <p:txBody>
          <a:bodyPr/>
          <a:lstStyle/>
          <a:p>
            <a:pPr eaLnBrk="1" hangingPunct="1"/>
            <a:r>
              <a:rPr lang="en-US" altLang="en-US" sz="7200" b="1">
                <a:solidFill>
                  <a:schemeClr val="bg1"/>
                </a:solidFill>
                <a:latin typeface="Edwardian Script ITC" panose="030303020407070D0804" pitchFamily="66" charset="0"/>
              </a:rPr>
              <a:t># 11 - 27</a:t>
            </a:r>
          </a:p>
        </p:txBody>
      </p:sp>
      <p:pic>
        <p:nvPicPr>
          <p:cNvPr id="28676" name="Picture 1031" descr="MCj04391790000[1]">
            <a:extLst>
              <a:ext uri="{FF2B5EF4-FFF2-40B4-BE49-F238E27FC236}">
                <a16:creationId xmlns:a16="http://schemas.microsoft.com/office/drawing/2014/main" id="{1CE79ED8-0744-4A22-9A30-18B10D67FF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563"/>
            <a:ext cx="9144000" cy="674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ED754C0A-EE61-4774-BD15-891C88E33F40}"/>
              </a:ext>
            </a:extLst>
          </p:cNvPr>
          <p:cNvSpPr>
            <a:spLocks noGrp="1" noChangeArrowheads="1"/>
          </p:cNvSpPr>
          <p:nvPr>
            <p:ph type="title"/>
          </p:nvPr>
        </p:nvSpPr>
        <p:spPr>
          <a:ln w="76200">
            <a:solidFill>
              <a:srgbClr val="993366"/>
            </a:solidFill>
            <a:miter lim="800000"/>
            <a:headEnd/>
            <a:tailEnd/>
          </a:ln>
        </p:spPr>
        <p:txBody>
          <a:bodyPr/>
          <a:lstStyle/>
          <a:p>
            <a:pPr eaLnBrk="1" hangingPunct="1"/>
            <a:r>
              <a:rPr lang="en-US" altLang="en-US" sz="6000" b="1"/>
              <a:t>11</a:t>
            </a:r>
            <a:r>
              <a:rPr lang="en-US" altLang="en-US" sz="6000" b="1" baseline="30000"/>
              <a:t>th</a:t>
            </a:r>
            <a:r>
              <a:rPr lang="en-US" altLang="en-US" sz="6000" b="1"/>
              <a:t> Amendment</a:t>
            </a:r>
          </a:p>
        </p:txBody>
      </p:sp>
      <p:sp>
        <p:nvSpPr>
          <p:cNvPr id="30723" name="Rectangle 3">
            <a:extLst>
              <a:ext uri="{FF2B5EF4-FFF2-40B4-BE49-F238E27FC236}">
                <a16:creationId xmlns:a16="http://schemas.microsoft.com/office/drawing/2014/main" id="{A8254326-A814-4F1D-8DF9-5D9F9594165B}"/>
              </a:ext>
            </a:extLst>
          </p:cNvPr>
          <p:cNvSpPr>
            <a:spLocks noGrp="1" noChangeArrowheads="1"/>
          </p:cNvSpPr>
          <p:nvPr>
            <p:ph type="body" idx="1"/>
          </p:nvPr>
        </p:nvSpPr>
        <p:spPr>
          <a:xfrm>
            <a:off x="685800" y="2667000"/>
            <a:ext cx="7772400" cy="3429000"/>
          </a:xfrm>
        </p:spPr>
        <p:txBody>
          <a:bodyPr/>
          <a:lstStyle/>
          <a:p>
            <a:pPr eaLnBrk="1" hangingPunct="1">
              <a:buFontTx/>
              <a:buNone/>
            </a:pPr>
            <a:r>
              <a:rPr lang="en-US" altLang="en-US"/>
              <a:t>	</a:t>
            </a:r>
            <a:r>
              <a:rPr lang="en-US" altLang="en-US" sz="3600" b="1"/>
              <a:t>Lawsuits brought against a state must be tried in a state court, not federal court.</a:t>
            </a:r>
          </a:p>
        </p:txBody>
      </p:sp>
      <p:sp>
        <p:nvSpPr>
          <p:cNvPr id="30724" name="WordArt 4">
            <a:extLst>
              <a:ext uri="{FF2B5EF4-FFF2-40B4-BE49-F238E27FC236}">
                <a16:creationId xmlns:a16="http://schemas.microsoft.com/office/drawing/2014/main" id="{2AAFB865-AB1C-4AA6-8CEE-1F52C35E387B}"/>
              </a:ext>
            </a:extLst>
          </p:cNvPr>
          <p:cNvSpPr>
            <a:spLocks noChangeArrowheads="1" noChangeShapeType="1" noTextEdit="1"/>
          </p:cNvSpPr>
          <p:nvPr/>
        </p:nvSpPr>
        <p:spPr bwMode="auto">
          <a:xfrm>
            <a:off x="4953000" y="4495800"/>
            <a:ext cx="1219200" cy="1285875"/>
          </a:xfrm>
          <a:prstGeom prst="rect">
            <a:avLst/>
          </a:prstGeom>
        </p:spPr>
        <p:txBody>
          <a:bodyPr wrap="none" fromWordArt="1">
            <a:prstTxWarp prst="textSlantUp">
              <a:avLst>
                <a:gd name="adj" fmla="val 3205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uLnTx/>
                <a:uFillTx/>
                <a:latin typeface="Impact" panose="020B0806030902050204" pitchFamily="34" charset="0"/>
                <a:ea typeface="+mn-ea"/>
                <a:cs typeface="Times New Roman" panose="02020603050405020304" pitchFamily="18" charset="0"/>
              </a:rPr>
              <a:t>1795</a:t>
            </a:r>
          </a:p>
        </p:txBody>
      </p:sp>
      <p:pic>
        <p:nvPicPr>
          <p:cNvPr id="30725" name="Picture 5" descr="j0239743">
            <a:extLst>
              <a:ext uri="{FF2B5EF4-FFF2-40B4-BE49-F238E27FC236}">
                <a16:creationId xmlns:a16="http://schemas.microsoft.com/office/drawing/2014/main" id="{E2929483-025F-4256-8BDD-282FDAB526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4876800"/>
            <a:ext cx="1722438"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74D49158-9EB0-46BA-AC26-21E91E1AC5CB}"/>
              </a:ext>
            </a:extLst>
          </p:cNvPr>
          <p:cNvSpPr>
            <a:spLocks noGrp="1" noChangeArrowheads="1"/>
          </p:cNvSpPr>
          <p:nvPr>
            <p:ph type="title"/>
          </p:nvPr>
        </p:nvSpPr>
        <p:spPr>
          <a:solidFill>
            <a:srgbClr val="CC3300"/>
          </a:solidFill>
          <a:ln w="38100">
            <a:solidFill>
              <a:schemeClr val="accent2"/>
            </a:solidFill>
            <a:miter lim="800000"/>
            <a:headEnd/>
            <a:tailEnd/>
          </a:ln>
        </p:spPr>
        <p:txBody>
          <a:bodyPr/>
          <a:lstStyle/>
          <a:p>
            <a:pPr eaLnBrk="1" hangingPunct="1"/>
            <a:r>
              <a:rPr lang="en-US" altLang="en-US" sz="6000" b="1">
                <a:solidFill>
                  <a:schemeClr val="bg1"/>
                </a:solidFill>
                <a:latin typeface="Edwardian Script ITC" panose="030303020407070D0804" pitchFamily="66" charset="0"/>
              </a:rPr>
              <a:t>The 12</a:t>
            </a:r>
            <a:r>
              <a:rPr lang="en-US" altLang="en-US" sz="6000" b="1" baseline="30000">
                <a:solidFill>
                  <a:schemeClr val="bg1"/>
                </a:solidFill>
                <a:latin typeface="Edwardian Script ITC" panose="030303020407070D0804" pitchFamily="66" charset="0"/>
              </a:rPr>
              <a:t>th</a:t>
            </a:r>
            <a:r>
              <a:rPr lang="en-US" altLang="en-US" sz="6000" b="1">
                <a:solidFill>
                  <a:schemeClr val="bg1"/>
                </a:solidFill>
                <a:latin typeface="Edwardian Script ITC" panose="030303020407070D0804" pitchFamily="66" charset="0"/>
              </a:rPr>
              <a:t> Amendment</a:t>
            </a:r>
          </a:p>
        </p:txBody>
      </p:sp>
      <p:sp>
        <p:nvSpPr>
          <p:cNvPr id="32771" name="Rectangle 3">
            <a:extLst>
              <a:ext uri="{FF2B5EF4-FFF2-40B4-BE49-F238E27FC236}">
                <a16:creationId xmlns:a16="http://schemas.microsoft.com/office/drawing/2014/main" id="{1F38B2D2-6A88-46A3-9712-958AB0E7CB41}"/>
              </a:ext>
            </a:extLst>
          </p:cNvPr>
          <p:cNvSpPr>
            <a:spLocks noGrp="1" noChangeArrowheads="1"/>
          </p:cNvSpPr>
          <p:nvPr>
            <p:ph type="body" idx="1"/>
          </p:nvPr>
        </p:nvSpPr>
        <p:spPr>
          <a:xfrm>
            <a:off x="762000" y="1943100"/>
            <a:ext cx="7772400" cy="3886200"/>
          </a:xfrm>
        </p:spPr>
        <p:txBody>
          <a:bodyPr/>
          <a:lstStyle/>
          <a:p>
            <a:pPr eaLnBrk="1" hangingPunct="1">
              <a:buFontTx/>
              <a:buNone/>
            </a:pPr>
            <a:r>
              <a:rPr lang="en-US" altLang="en-US"/>
              <a:t>	</a:t>
            </a:r>
            <a:r>
              <a:rPr lang="en-US" altLang="en-US" b="1"/>
              <a:t>By the 3</a:t>
            </a:r>
            <a:r>
              <a:rPr lang="en-US" altLang="en-US" b="1" baseline="30000"/>
              <a:t>rd</a:t>
            </a:r>
            <a:r>
              <a:rPr lang="en-US" altLang="en-US" b="1"/>
              <a:t> presidential election, they realized there were some problems in the process. The electors must cast separate ballots for the office of President and Vice President .</a:t>
            </a:r>
          </a:p>
        </p:txBody>
      </p:sp>
      <p:pic>
        <p:nvPicPr>
          <p:cNvPr id="32772" name="Picture 9" descr="Related image">
            <a:extLst>
              <a:ext uri="{FF2B5EF4-FFF2-40B4-BE49-F238E27FC236}">
                <a16:creationId xmlns:a16="http://schemas.microsoft.com/office/drawing/2014/main" id="{0E21D50A-6F19-4D20-9D1B-99E21AF8C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656"/>
          <a:stretch>
            <a:fillRect/>
          </a:stretch>
        </p:blipFill>
        <p:spPr bwMode="auto">
          <a:xfrm>
            <a:off x="4114800" y="3957638"/>
            <a:ext cx="3630613"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D9DDAE4A-AC18-4ECE-B9F1-8772823E1E70}"/>
              </a:ext>
            </a:extLst>
          </p:cNvPr>
          <p:cNvSpPr>
            <a:spLocks noGrp="1" noChangeArrowheads="1"/>
          </p:cNvSpPr>
          <p:nvPr>
            <p:ph type="title"/>
          </p:nvPr>
        </p:nvSpPr>
        <p:spPr>
          <a:solidFill>
            <a:srgbClr val="0000FF"/>
          </a:solidFill>
          <a:ln w="38100">
            <a:solidFill>
              <a:schemeClr val="accent2"/>
            </a:solidFill>
            <a:miter lim="800000"/>
            <a:headEnd/>
            <a:tailEnd/>
          </a:ln>
        </p:spPr>
        <p:txBody>
          <a:bodyPr/>
          <a:lstStyle/>
          <a:p>
            <a:pPr eaLnBrk="1" hangingPunct="1"/>
            <a:r>
              <a:rPr lang="en-US" altLang="en-US" sz="6000" b="1">
                <a:solidFill>
                  <a:schemeClr val="bg1"/>
                </a:solidFill>
                <a:latin typeface="Edwardian Script ITC" panose="030303020407070D0804" pitchFamily="66" charset="0"/>
              </a:rPr>
              <a:t>The 13</a:t>
            </a:r>
            <a:r>
              <a:rPr lang="en-US" altLang="en-US" sz="6000" b="1" baseline="30000">
                <a:solidFill>
                  <a:schemeClr val="bg1"/>
                </a:solidFill>
                <a:latin typeface="Edwardian Script ITC" panose="030303020407070D0804" pitchFamily="66" charset="0"/>
              </a:rPr>
              <a:t>h</a:t>
            </a:r>
            <a:r>
              <a:rPr lang="en-US" altLang="en-US" sz="6000" b="1">
                <a:solidFill>
                  <a:schemeClr val="bg1"/>
                </a:solidFill>
                <a:latin typeface="Edwardian Script ITC" panose="030303020407070D0804" pitchFamily="66" charset="0"/>
              </a:rPr>
              <a:t> Amendment</a:t>
            </a:r>
          </a:p>
        </p:txBody>
      </p:sp>
      <p:sp>
        <p:nvSpPr>
          <p:cNvPr id="32771" name="Rectangle 3">
            <a:extLst>
              <a:ext uri="{FF2B5EF4-FFF2-40B4-BE49-F238E27FC236}">
                <a16:creationId xmlns:a16="http://schemas.microsoft.com/office/drawing/2014/main" id="{66150099-8C0C-4526-BE33-E432CDA5F4FB}"/>
              </a:ext>
            </a:extLst>
          </p:cNvPr>
          <p:cNvSpPr>
            <a:spLocks noGrp="1" noChangeArrowheads="1"/>
          </p:cNvSpPr>
          <p:nvPr>
            <p:ph type="body" idx="1"/>
          </p:nvPr>
        </p:nvSpPr>
        <p:spPr>
          <a:xfrm>
            <a:off x="762000" y="1943100"/>
            <a:ext cx="7772400" cy="3886200"/>
          </a:xfrm>
        </p:spPr>
        <p:txBody>
          <a:bodyPr/>
          <a:lstStyle/>
          <a:p>
            <a:pPr marL="0" indent="0" eaLnBrk="1" hangingPunct="1">
              <a:lnSpc>
                <a:spcPct val="90000"/>
              </a:lnSpc>
              <a:buFontTx/>
              <a:buNone/>
              <a:defRPr/>
            </a:pPr>
            <a:r>
              <a:rPr lang="en-US" altLang="en-US" dirty="0"/>
              <a:t>	</a:t>
            </a:r>
            <a:r>
              <a:rPr lang="en-US" altLang="en-US" b="1" dirty="0">
                <a:solidFill>
                  <a:schemeClr val="accent2"/>
                </a:solidFill>
                <a:latin typeface="Mistral" panose="03090702030407020403" pitchFamily="66" charset="0"/>
              </a:rPr>
              <a:t>(1865)</a:t>
            </a:r>
          </a:p>
          <a:p>
            <a:pPr eaLnBrk="1" hangingPunct="1">
              <a:lnSpc>
                <a:spcPct val="90000"/>
              </a:lnSpc>
              <a:buFontTx/>
              <a:buNone/>
              <a:defRPr/>
            </a:pPr>
            <a:r>
              <a:rPr lang="en-US" altLang="en-US" b="1" dirty="0"/>
              <a:t>		Abolished Slavery</a:t>
            </a:r>
          </a:p>
        </p:txBody>
      </p:sp>
      <p:pic>
        <p:nvPicPr>
          <p:cNvPr id="34820" name="Picture 2" descr="Image result for Clip Art for 13th Amendment">
            <a:extLst>
              <a:ext uri="{FF2B5EF4-FFF2-40B4-BE49-F238E27FC236}">
                <a16:creationId xmlns:a16="http://schemas.microsoft.com/office/drawing/2014/main" id="{764DFD8E-0E32-40ED-9767-0022316007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276600"/>
            <a:ext cx="4137025"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F19D8D9E-DA76-4425-90E7-19429EE101B3}"/>
              </a:ext>
            </a:extLst>
          </p:cNvPr>
          <p:cNvSpPr>
            <a:spLocks noGrp="1" noChangeArrowheads="1"/>
          </p:cNvSpPr>
          <p:nvPr>
            <p:ph type="title"/>
          </p:nvPr>
        </p:nvSpPr>
        <p:spPr>
          <a:solidFill>
            <a:srgbClr val="0000FF"/>
          </a:solidFill>
          <a:ln w="38100">
            <a:solidFill>
              <a:schemeClr val="accent2"/>
            </a:solidFill>
            <a:miter lim="800000"/>
            <a:headEnd/>
            <a:tailEnd/>
          </a:ln>
        </p:spPr>
        <p:txBody>
          <a:bodyPr/>
          <a:lstStyle/>
          <a:p>
            <a:pPr eaLnBrk="1" hangingPunct="1"/>
            <a:r>
              <a:rPr lang="en-US" altLang="en-US" sz="6000" b="1">
                <a:solidFill>
                  <a:schemeClr val="bg1"/>
                </a:solidFill>
                <a:latin typeface="Edwardian Script ITC" panose="030303020407070D0804" pitchFamily="66" charset="0"/>
              </a:rPr>
              <a:t>The 14</a:t>
            </a:r>
            <a:r>
              <a:rPr lang="en-US" altLang="en-US" sz="6000" b="1" baseline="30000">
                <a:solidFill>
                  <a:schemeClr val="bg1"/>
                </a:solidFill>
                <a:latin typeface="Edwardian Script ITC" panose="030303020407070D0804" pitchFamily="66" charset="0"/>
              </a:rPr>
              <a:t>th</a:t>
            </a:r>
            <a:r>
              <a:rPr lang="en-US" altLang="en-US" sz="6000" b="1">
                <a:solidFill>
                  <a:schemeClr val="bg1"/>
                </a:solidFill>
                <a:latin typeface="Edwardian Script ITC" panose="030303020407070D0804" pitchFamily="66" charset="0"/>
              </a:rPr>
              <a:t> Amendment</a:t>
            </a:r>
          </a:p>
        </p:txBody>
      </p:sp>
      <p:sp>
        <p:nvSpPr>
          <p:cNvPr id="36867" name="Rectangle 3">
            <a:extLst>
              <a:ext uri="{FF2B5EF4-FFF2-40B4-BE49-F238E27FC236}">
                <a16:creationId xmlns:a16="http://schemas.microsoft.com/office/drawing/2014/main" id="{B125C2F6-4474-4563-83C7-0027DFCC5037}"/>
              </a:ext>
            </a:extLst>
          </p:cNvPr>
          <p:cNvSpPr>
            <a:spLocks noGrp="1" noChangeArrowheads="1"/>
          </p:cNvSpPr>
          <p:nvPr>
            <p:ph type="body" idx="1"/>
          </p:nvPr>
        </p:nvSpPr>
        <p:spPr>
          <a:xfrm>
            <a:off x="762000" y="1943100"/>
            <a:ext cx="7772400" cy="2171700"/>
          </a:xfrm>
        </p:spPr>
        <p:txBody>
          <a:bodyPr/>
          <a:lstStyle/>
          <a:p>
            <a:pPr marL="0" indent="0" eaLnBrk="1" hangingPunct="1">
              <a:lnSpc>
                <a:spcPct val="90000"/>
              </a:lnSpc>
              <a:buFontTx/>
              <a:buNone/>
            </a:pPr>
            <a:r>
              <a:rPr lang="en-US" altLang="en-US"/>
              <a:t>	</a:t>
            </a:r>
            <a:r>
              <a:rPr lang="en-US" altLang="en-US" b="1">
                <a:solidFill>
                  <a:schemeClr val="accent2"/>
                </a:solidFill>
                <a:latin typeface="Mistral" panose="03090702030407020403" pitchFamily="66" charset="0"/>
              </a:rPr>
              <a:t>(1868)</a:t>
            </a:r>
          </a:p>
          <a:p>
            <a:pPr marL="0" indent="0" eaLnBrk="1" hangingPunct="1">
              <a:lnSpc>
                <a:spcPct val="90000"/>
              </a:lnSpc>
              <a:buFontTx/>
              <a:buNone/>
            </a:pPr>
            <a:r>
              <a:rPr lang="en-US" altLang="en-US" b="1"/>
              <a:t>		Grants citizenship to former 	slaves and grants them equal 	protection of the laws.</a:t>
            </a:r>
          </a:p>
        </p:txBody>
      </p:sp>
      <p:sp>
        <p:nvSpPr>
          <p:cNvPr id="36868" name="AutoShape 2" descr="Image result for Clip Art for 14th Amendment">
            <a:extLst>
              <a:ext uri="{FF2B5EF4-FFF2-40B4-BE49-F238E27FC236}">
                <a16:creationId xmlns:a16="http://schemas.microsoft.com/office/drawing/2014/main" id="{941DDE8E-EE8D-4091-85C3-BAC960986FC3}"/>
              </a:ext>
            </a:extLst>
          </p:cNvPr>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36869" name="Picture 2">
            <a:extLst>
              <a:ext uri="{FF2B5EF4-FFF2-40B4-BE49-F238E27FC236}">
                <a16:creationId xmlns:a16="http://schemas.microsoft.com/office/drawing/2014/main" id="{EB00A133-FF59-4C4E-A420-1996A1C5D6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116388"/>
            <a:ext cx="41910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CE80C3E1-B5A2-4B3F-AF60-02E74FD90CA3}"/>
              </a:ext>
            </a:extLst>
          </p:cNvPr>
          <p:cNvSpPr>
            <a:spLocks noGrp="1" noChangeArrowheads="1"/>
          </p:cNvSpPr>
          <p:nvPr>
            <p:ph type="title"/>
          </p:nvPr>
        </p:nvSpPr>
        <p:spPr>
          <a:solidFill>
            <a:srgbClr val="CC3300"/>
          </a:solidFill>
          <a:ln w="38100">
            <a:solidFill>
              <a:schemeClr val="accent2"/>
            </a:solidFill>
            <a:miter lim="800000"/>
            <a:headEnd/>
            <a:tailEnd/>
          </a:ln>
        </p:spPr>
        <p:txBody>
          <a:bodyPr/>
          <a:lstStyle/>
          <a:p>
            <a:pPr eaLnBrk="1" hangingPunct="1"/>
            <a:r>
              <a:rPr lang="en-US" altLang="en-US" sz="6000" b="1">
                <a:solidFill>
                  <a:schemeClr val="bg1"/>
                </a:solidFill>
                <a:latin typeface="Edwardian Script ITC" panose="030303020407070D0804" pitchFamily="66" charset="0"/>
              </a:rPr>
              <a:t>The 15</a:t>
            </a:r>
            <a:r>
              <a:rPr lang="en-US" altLang="en-US" sz="6000" b="1" baseline="30000">
                <a:solidFill>
                  <a:schemeClr val="bg1"/>
                </a:solidFill>
                <a:latin typeface="Edwardian Script ITC" panose="030303020407070D0804" pitchFamily="66" charset="0"/>
              </a:rPr>
              <a:t>th</a:t>
            </a:r>
            <a:r>
              <a:rPr lang="en-US" altLang="en-US" sz="6000" b="1">
                <a:solidFill>
                  <a:schemeClr val="bg1"/>
                </a:solidFill>
                <a:latin typeface="Edwardian Script ITC" panose="030303020407070D0804" pitchFamily="66" charset="0"/>
              </a:rPr>
              <a:t> Amendment</a:t>
            </a:r>
          </a:p>
        </p:txBody>
      </p:sp>
      <p:sp>
        <p:nvSpPr>
          <p:cNvPr id="38915" name="Rectangle 3">
            <a:extLst>
              <a:ext uri="{FF2B5EF4-FFF2-40B4-BE49-F238E27FC236}">
                <a16:creationId xmlns:a16="http://schemas.microsoft.com/office/drawing/2014/main" id="{2D385BAB-E854-4E69-A5BF-1D4FDBF5188B}"/>
              </a:ext>
            </a:extLst>
          </p:cNvPr>
          <p:cNvSpPr>
            <a:spLocks noGrp="1" noChangeArrowheads="1"/>
          </p:cNvSpPr>
          <p:nvPr>
            <p:ph type="body" idx="1"/>
          </p:nvPr>
        </p:nvSpPr>
        <p:spPr>
          <a:xfrm>
            <a:off x="152400" y="1941513"/>
            <a:ext cx="7772400" cy="2014537"/>
          </a:xfrm>
        </p:spPr>
        <p:txBody>
          <a:bodyPr/>
          <a:lstStyle/>
          <a:p>
            <a:pPr marL="0" indent="0" algn="ctr" eaLnBrk="1" hangingPunct="1">
              <a:lnSpc>
                <a:spcPct val="90000"/>
              </a:lnSpc>
              <a:buFontTx/>
              <a:buNone/>
            </a:pPr>
            <a:r>
              <a:rPr lang="en-US" altLang="en-US"/>
              <a:t>	</a:t>
            </a:r>
            <a:r>
              <a:rPr lang="en-US" altLang="en-US" b="1">
                <a:solidFill>
                  <a:schemeClr val="accent2"/>
                </a:solidFill>
                <a:latin typeface="Mistral" panose="03090702030407020403" pitchFamily="66" charset="0"/>
              </a:rPr>
              <a:t>(1870)</a:t>
            </a:r>
          </a:p>
          <a:p>
            <a:pPr marL="0" indent="0" algn="ctr" eaLnBrk="1" hangingPunct="1">
              <a:lnSpc>
                <a:spcPct val="90000"/>
              </a:lnSpc>
              <a:buFontTx/>
              <a:buNone/>
            </a:pPr>
            <a:r>
              <a:rPr lang="en-US" altLang="en-US" b="1"/>
              <a:t>		Grants right of </a:t>
            </a:r>
            <a:r>
              <a:rPr lang="en-US" altLang="en-US" b="1" u="sng"/>
              <a:t>all</a:t>
            </a:r>
            <a:r>
              <a:rPr lang="en-US" altLang="en-US" b="1"/>
              <a:t> citizens to vote.</a:t>
            </a:r>
          </a:p>
        </p:txBody>
      </p:sp>
      <p:pic>
        <p:nvPicPr>
          <p:cNvPr id="38916" name="Picture 1">
            <a:extLst>
              <a:ext uri="{FF2B5EF4-FFF2-40B4-BE49-F238E27FC236}">
                <a16:creationId xmlns:a16="http://schemas.microsoft.com/office/drawing/2014/main" id="{5917FF07-9370-40C3-9916-05A96B449B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562350"/>
            <a:ext cx="39878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DA305B5-7C8A-4345-9FBE-09EB5C4F2BFC}"/>
              </a:ext>
            </a:extLst>
          </p:cNvPr>
          <p:cNvSpPr>
            <a:spLocks noGrp="1" noChangeArrowheads="1"/>
          </p:cNvSpPr>
          <p:nvPr>
            <p:ph type="title"/>
          </p:nvPr>
        </p:nvSpPr>
        <p:spPr>
          <a:solidFill>
            <a:srgbClr val="000000"/>
          </a:solidFill>
          <a:ln w="76200">
            <a:solidFill>
              <a:srgbClr val="FF9900"/>
            </a:solidFill>
            <a:miter lim="800000"/>
            <a:headEnd/>
            <a:tailEnd/>
          </a:ln>
        </p:spPr>
        <p:txBody>
          <a:bodyPr/>
          <a:lstStyle/>
          <a:p>
            <a:pPr eaLnBrk="1" hangingPunct="1"/>
            <a:r>
              <a:rPr lang="en-US" altLang="en-US" b="1">
                <a:solidFill>
                  <a:schemeClr val="bg1"/>
                </a:solidFill>
              </a:rPr>
              <a:t>16</a:t>
            </a:r>
            <a:r>
              <a:rPr lang="en-US" altLang="en-US" b="1" baseline="30000">
                <a:solidFill>
                  <a:schemeClr val="bg1"/>
                </a:solidFill>
              </a:rPr>
              <a:t>th</a:t>
            </a:r>
            <a:r>
              <a:rPr lang="en-US" altLang="en-US" b="1">
                <a:solidFill>
                  <a:schemeClr val="bg1"/>
                </a:solidFill>
              </a:rPr>
              <a:t> Amendment</a:t>
            </a:r>
          </a:p>
        </p:txBody>
      </p:sp>
      <p:sp>
        <p:nvSpPr>
          <p:cNvPr id="40963" name="Rectangle 3">
            <a:extLst>
              <a:ext uri="{FF2B5EF4-FFF2-40B4-BE49-F238E27FC236}">
                <a16:creationId xmlns:a16="http://schemas.microsoft.com/office/drawing/2014/main" id="{22914345-0FB3-48C5-9A70-CCD9B885747C}"/>
              </a:ext>
            </a:extLst>
          </p:cNvPr>
          <p:cNvSpPr>
            <a:spLocks noGrp="1" noChangeArrowheads="1"/>
          </p:cNvSpPr>
          <p:nvPr>
            <p:ph type="body" idx="1"/>
          </p:nvPr>
        </p:nvSpPr>
        <p:spPr/>
        <p:txBody>
          <a:bodyPr/>
          <a:lstStyle/>
          <a:p>
            <a:pPr eaLnBrk="1" hangingPunct="1">
              <a:buFontTx/>
              <a:buNone/>
            </a:pPr>
            <a:r>
              <a:rPr lang="en-US" altLang="en-US"/>
              <a:t>	</a:t>
            </a:r>
            <a:r>
              <a:rPr lang="en-US" altLang="en-US" b="1"/>
              <a:t>The Supreme Court had declared a federal income tax to be unconstitutional.  This amendment was passed to alter the Supreme Court’s decision for the future and expressly allow an income tax to be levied directly on the people by the federal government.</a:t>
            </a:r>
          </a:p>
        </p:txBody>
      </p:sp>
      <p:sp>
        <p:nvSpPr>
          <p:cNvPr id="40964" name="WordArt 4">
            <a:extLst>
              <a:ext uri="{FF2B5EF4-FFF2-40B4-BE49-F238E27FC236}">
                <a16:creationId xmlns:a16="http://schemas.microsoft.com/office/drawing/2014/main" id="{5FE599EA-FD7E-49A3-9286-2CBF93B7765E}"/>
              </a:ext>
            </a:extLst>
          </p:cNvPr>
          <p:cNvSpPr>
            <a:spLocks noChangeArrowheads="1" noChangeShapeType="1" noTextEdit="1"/>
          </p:cNvSpPr>
          <p:nvPr/>
        </p:nvSpPr>
        <p:spPr bwMode="auto">
          <a:xfrm>
            <a:off x="4572000" y="5181600"/>
            <a:ext cx="1219200" cy="1457325"/>
          </a:xfrm>
          <a:prstGeom prst="rect">
            <a:avLst/>
          </a:prstGeom>
        </p:spPr>
        <p:txBody>
          <a:bodyPr wrap="none" fromWordArt="1">
            <a:prstTxWarp prst="textSlantUp">
              <a:avLst>
                <a:gd name="adj" fmla="val 5555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Arial Black" panose="020B0A04020102020204" pitchFamily="34" charset="0"/>
                <a:ea typeface="+mn-ea"/>
                <a:cs typeface="Times New Roman" panose="02020603050405020304" pitchFamily="18" charset="0"/>
              </a:rPr>
              <a:t>1913</a:t>
            </a:r>
          </a:p>
        </p:txBody>
      </p:sp>
      <p:pic>
        <p:nvPicPr>
          <p:cNvPr id="40965" name="Picture 5" descr="j0316868">
            <a:extLst>
              <a:ext uri="{FF2B5EF4-FFF2-40B4-BE49-F238E27FC236}">
                <a16:creationId xmlns:a16="http://schemas.microsoft.com/office/drawing/2014/main" id="{16639E27-1B5E-4E87-BC0F-307ED9283C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5029200"/>
            <a:ext cx="2286000" cy="1520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A2B3519A-F692-48F4-BA42-B3B82D9E925F}"/>
              </a:ext>
            </a:extLst>
          </p:cNvPr>
          <p:cNvSpPr>
            <a:spLocks noGrp="1" noChangeArrowheads="1"/>
          </p:cNvSpPr>
          <p:nvPr>
            <p:ph type="title"/>
          </p:nvPr>
        </p:nvSpPr>
        <p:spPr>
          <a:solidFill>
            <a:srgbClr val="CC3300"/>
          </a:solidFill>
          <a:ln w="76200">
            <a:solidFill>
              <a:srgbClr val="99CC00"/>
            </a:solidFill>
            <a:miter lim="800000"/>
            <a:headEnd/>
            <a:tailEnd/>
          </a:ln>
          <a:effectLst>
            <a:outerShdw dist="107763" dir="2700000" algn="ctr" rotWithShape="0">
              <a:schemeClr val="bg2"/>
            </a:outerShdw>
          </a:effectLst>
        </p:spPr>
        <p:txBody>
          <a:bodyPr/>
          <a:lstStyle/>
          <a:p>
            <a:pPr eaLnBrk="1" hangingPunct="1"/>
            <a:r>
              <a:rPr lang="en-US" altLang="en-US" b="1">
                <a:solidFill>
                  <a:schemeClr val="bg1"/>
                </a:solidFill>
                <a:latin typeface="Copperplate Gothic Bold" panose="020E0705020206020404" pitchFamily="34" charset="0"/>
              </a:rPr>
              <a:t>The 17</a:t>
            </a:r>
            <a:r>
              <a:rPr lang="en-US" altLang="en-US" b="1" baseline="30000">
                <a:solidFill>
                  <a:schemeClr val="bg1"/>
                </a:solidFill>
                <a:latin typeface="Copperplate Gothic Bold" panose="020E0705020206020404" pitchFamily="34" charset="0"/>
              </a:rPr>
              <a:t>th</a:t>
            </a:r>
            <a:r>
              <a:rPr lang="en-US" altLang="en-US" b="1">
                <a:solidFill>
                  <a:schemeClr val="bg1"/>
                </a:solidFill>
                <a:latin typeface="Copperplate Gothic Bold" panose="020E0705020206020404" pitchFamily="34" charset="0"/>
              </a:rPr>
              <a:t> Amendment</a:t>
            </a:r>
          </a:p>
        </p:txBody>
      </p:sp>
      <p:sp>
        <p:nvSpPr>
          <p:cNvPr id="43011" name="Rectangle 3">
            <a:extLst>
              <a:ext uri="{FF2B5EF4-FFF2-40B4-BE49-F238E27FC236}">
                <a16:creationId xmlns:a16="http://schemas.microsoft.com/office/drawing/2014/main" id="{D53E0C6F-D2BF-4617-9105-8D2FC4A79007}"/>
              </a:ext>
            </a:extLst>
          </p:cNvPr>
          <p:cNvSpPr>
            <a:spLocks noGrp="1" noChangeArrowheads="1"/>
          </p:cNvSpPr>
          <p:nvPr>
            <p:ph type="body" idx="1"/>
          </p:nvPr>
        </p:nvSpPr>
        <p:spPr>
          <a:xfrm>
            <a:off x="685800" y="2590800"/>
            <a:ext cx="7772400" cy="3505200"/>
          </a:xfrm>
        </p:spPr>
        <p:txBody>
          <a:bodyPr/>
          <a:lstStyle/>
          <a:p>
            <a:pPr algn="ctr" eaLnBrk="1" hangingPunct="1">
              <a:buFontTx/>
              <a:buNone/>
            </a:pPr>
            <a:r>
              <a:rPr lang="en-US" altLang="en-US" sz="4000" b="1"/>
              <a:t>1913</a:t>
            </a:r>
          </a:p>
          <a:p>
            <a:pPr algn="ctr" eaLnBrk="1" hangingPunct="1">
              <a:buFontTx/>
              <a:buNone/>
            </a:pPr>
            <a:r>
              <a:rPr lang="en-US" altLang="en-US" sz="4000" b="1"/>
              <a:t>Direct election of senators</a:t>
            </a:r>
          </a:p>
        </p:txBody>
      </p:sp>
      <p:pic>
        <p:nvPicPr>
          <p:cNvPr id="43012" name="Picture 4" descr="MMj01739890000[1]">
            <a:extLst>
              <a:ext uri="{FF2B5EF4-FFF2-40B4-BE49-F238E27FC236}">
                <a16:creationId xmlns:a16="http://schemas.microsoft.com/office/drawing/2014/main" id="{6B49605A-9AA6-42D7-806E-79D35E57A2E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40150" y="3962400"/>
            <a:ext cx="18986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E2FCA006-499B-4701-BD4B-B7E4DABC46F9}"/>
              </a:ext>
            </a:extLst>
          </p:cNvPr>
          <p:cNvSpPr>
            <a:spLocks noGrp="1" noChangeArrowheads="1"/>
          </p:cNvSpPr>
          <p:nvPr>
            <p:ph type="title"/>
          </p:nvPr>
        </p:nvSpPr>
        <p:spPr>
          <a:solidFill>
            <a:schemeClr val="bg1"/>
          </a:solidFill>
          <a:ln w="76200">
            <a:solidFill>
              <a:srgbClr val="99CC00"/>
            </a:solidFill>
            <a:miter lim="800000"/>
            <a:headEnd/>
            <a:tailEnd/>
          </a:ln>
          <a:effectLst>
            <a:outerShdw dist="107763" dir="2700000" algn="ctr" rotWithShape="0">
              <a:schemeClr val="bg2"/>
            </a:outerShdw>
          </a:effectLst>
        </p:spPr>
        <p:txBody>
          <a:bodyPr/>
          <a:lstStyle/>
          <a:p>
            <a:pPr eaLnBrk="1" hangingPunct="1"/>
            <a:r>
              <a:rPr lang="en-US" altLang="en-US" sz="4800" b="1">
                <a:solidFill>
                  <a:schemeClr val="tx1"/>
                </a:solidFill>
                <a:latin typeface="Copperplate Gothic Bold" panose="020E0705020206020404" pitchFamily="34" charset="0"/>
              </a:rPr>
              <a:t>The 18</a:t>
            </a:r>
            <a:r>
              <a:rPr lang="en-US" altLang="en-US" sz="4800" b="1" baseline="30000">
                <a:solidFill>
                  <a:schemeClr val="tx1"/>
                </a:solidFill>
                <a:latin typeface="Copperplate Gothic Bold" panose="020E0705020206020404" pitchFamily="34" charset="0"/>
              </a:rPr>
              <a:t>th</a:t>
            </a:r>
            <a:r>
              <a:rPr lang="en-US" altLang="en-US" sz="4800" b="1">
                <a:solidFill>
                  <a:schemeClr val="tx1"/>
                </a:solidFill>
                <a:latin typeface="Copperplate Gothic Bold" panose="020E0705020206020404" pitchFamily="34" charset="0"/>
              </a:rPr>
              <a:t> Amendment</a:t>
            </a:r>
          </a:p>
        </p:txBody>
      </p:sp>
      <p:sp>
        <p:nvSpPr>
          <p:cNvPr id="45059" name="Rectangle 3">
            <a:extLst>
              <a:ext uri="{FF2B5EF4-FFF2-40B4-BE49-F238E27FC236}">
                <a16:creationId xmlns:a16="http://schemas.microsoft.com/office/drawing/2014/main" id="{41ED0982-2853-4902-A763-7F5212D640F4}"/>
              </a:ext>
            </a:extLst>
          </p:cNvPr>
          <p:cNvSpPr>
            <a:spLocks noGrp="1" noChangeArrowheads="1"/>
          </p:cNvSpPr>
          <p:nvPr>
            <p:ph type="body" idx="1"/>
          </p:nvPr>
        </p:nvSpPr>
        <p:spPr>
          <a:xfrm>
            <a:off x="685800" y="2286000"/>
            <a:ext cx="7772400" cy="3581400"/>
          </a:xfrm>
          <a:solidFill>
            <a:schemeClr val="bg1"/>
          </a:solidFill>
          <a:ln w="76200">
            <a:solidFill>
              <a:srgbClr val="99CC00"/>
            </a:solidFill>
            <a:miter lim="800000"/>
            <a:headEnd/>
            <a:tailEnd/>
          </a:ln>
          <a:effectLst>
            <a:outerShdw dist="107763" dir="2700000" algn="ctr" rotWithShape="0">
              <a:schemeClr val="bg2">
                <a:alpha val="50000"/>
              </a:schemeClr>
            </a:outerShdw>
          </a:effectLst>
        </p:spPr>
        <p:txBody>
          <a:bodyPr/>
          <a:lstStyle/>
          <a:p>
            <a:pPr algn="ctr" eaLnBrk="1" hangingPunct="1">
              <a:buFontTx/>
              <a:buNone/>
            </a:pPr>
            <a:r>
              <a:rPr lang="en-US" altLang="en-US" sz="4000" b="1"/>
              <a:t>Prohibition of the</a:t>
            </a:r>
          </a:p>
          <a:p>
            <a:pPr lvl="1" algn="ctr" eaLnBrk="1" hangingPunct="1">
              <a:buFontTx/>
              <a:buNone/>
            </a:pPr>
            <a:r>
              <a:rPr lang="en-US" altLang="en-US" sz="3600" b="1"/>
              <a:t>Manufacture</a:t>
            </a:r>
          </a:p>
          <a:p>
            <a:pPr lvl="1" algn="ctr" eaLnBrk="1" hangingPunct="1">
              <a:buFontTx/>
              <a:buNone/>
            </a:pPr>
            <a:r>
              <a:rPr lang="en-US" altLang="en-US" sz="3600" b="1"/>
              <a:t>Sale</a:t>
            </a:r>
          </a:p>
          <a:p>
            <a:pPr lvl="1" algn="ctr" eaLnBrk="1" hangingPunct="1">
              <a:buFontTx/>
              <a:buNone/>
            </a:pPr>
            <a:r>
              <a:rPr lang="en-US" altLang="en-US" sz="3600" b="1"/>
              <a:t>Transportation</a:t>
            </a:r>
          </a:p>
          <a:p>
            <a:pPr algn="ctr" eaLnBrk="1" hangingPunct="1">
              <a:buFontTx/>
              <a:buNone/>
            </a:pPr>
            <a:r>
              <a:rPr lang="en-US" altLang="en-US" sz="4000" b="1"/>
              <a:t>Of alcoholic beverages</a:t>
            </a:r>
            <a:r>
              <a:rPr lang="en-US" altLang="en-US"/>
              <a:t>.</a:t>
            </a:r>
          </a:p>
        </p:txBody>
      </p:sp>
      <p:sp>
        <p:nvSpPr>
          <p:cNvPr id="45060" name="WordArt 4">
            <a:extLst>
              <a:ext uri="{FF2B5EF4-FFF2-40B4-BE49-F238E27FC236}">
                <a16:creationId xmlns:a16="http://schemas.microsoft.com/office/drawing/2014/main" id="{BBFCE16D-3849-40FC-AF26-55C48A3B2DC3}"/>
              </a:ext>
            </a:extLst>
          </p:cNvPr>
          <p:cNvSpPr>
            <a:spLocks noChangeArrowheads="1" noChangeShapeType="1" noTextEdit="1"/>
          </p:cNvSpPr>
          <p:nvPr/>
        </p:nvSpPr>
        <p:spPr bwMode="auto">
          <a:xfrm rot="-1000500">
            <a:off x="838200" y="2971800"/>
            <a:ext cx="1676400" cy="1600200"/>
          </a:xfrm>
          <a:prstGeom prst="rect">
            <a:avLst/>
          </a:prstGeom>
        </p:spPr>
        <p:txBody>
          <a:bodyPr wrap="none" fromWordArt="1">
            <a:prstTxWarp prst="textSlantUp">
              <a:avLst>
                <a:gd name="adj" fmla="val 18991"/>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0" cap="none" spc="0" normalizeH="0" baseline="0" noProof="0">
                <a:ln w="9525">
                  <a:solidFill>
                    <a:srgbClr val="000000"/>
                  </a:solidFill>
                  <a:round/>
                  <a:headEnd/>
                  <a:tailEnd/>
                </a:ln>
                <a:solidFill>
                  <a:srgbClr val="000000"/>
                </a:solidFill>
                <a:effectLst/>
                <a:uLnTx/>
                <a:uFillTx/>
                <a:latin typeface="Arial Black" panose="020B0A04020102020204" pitchFamily="34" charset="0"/>
                <a:ea typeface="+mn-ea"/>
                <a:cs typeface="Times New Roman" panose="02020603050405020304" pitchFamily="18" charset="0"/>
              </a:rPr>
              <a:t>1919</a:t>
            </a:r>
          </a:p>
        </p:txBody>
      </p:sp>
      <p:pic>
        <p:nvPicPr>
          <p:cNvPr id="45061" name="Picture 5" descr="MCj01129700000[1]">
            <a:extLst>
              <a:ext uri="{FF2B5EF4-FFF2-40B4-BE49-F238E27FC236}">
                <a16:creationId xmlns:a16="http://schemas.microsoft.com/office/drawing/2014/main" id="{4F684DC8-4D83-4307-939B-D8AE8C8C69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3033713"/>
            <a:ext cx="2703513"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CC3300"/>
          </a:solidFill>
          <a:ln w="38100">
            <a:solidFill>
              <a:schemeClr val="bg1"/>
            </a:solidFill>
            <a:miter lim="800000"/>
            <a:headEnd/>
            <a:tailEnd/>
          </a:ln>
        </p:spPr>
        <p:txBody>
          <a:bodyPr/>
          <a:lstStyle/>
          <a:p>
            <a:pPr eaLnBrk="1" hangingPunct="1"/>
            <a:r>
              <a:rPr lang="en-US" altLang="en-US" sz="6000" b="1">
                <a:solidFill>
                  <a:schemeClr val="bg1"/>
                </a:solidFill>
                <a:latin typeface="Edwardian Script ITC" panose="030303020407070D0804" pitchFamily="66" charset="0"/>
              </a:rPr>
              <a:t>The 2</a:t>
            </a:r>
            <a:r>
              <a:rPr lang="en-US" altLang="en-US" sz="6000" b="1" baseline="30000">
                <a:solidFill>
                  <a:schemeClr val="bg1"/>
                </a:solidFill>
                <a:latin typeface="Edwardian Script ITC" panose="030303020407070D0804" pitchFamily="66" charset="0"/>
              </a:rPr>
              <a:t>nd</a:t>
            </a:r>
            <a:r>
              <a:rPr lang="en-US" altLang="en-US" sz="6000" b="1">
                <a:solidFill>
                  <a:schemeClr val="bg1"/>
                </a:solidFill>
                <a:latin typeface="Edwardian Script ITC" panose="030303020407070D0804" pitchFamily="66" charset="0"/>
              </a:rPr>
              <a:t> Amendment</a:t>
            </a:r>
          </a:p>
        </p:txBody>
      </p:sp>
      <p:sp>
        <p:nvSpPr>
          <p:cNvPr id="10243" name="Rectangle 3"/>
          <p:cNvSpPr>
            <a:spLocks noGrp="1" noChangeArrowheads="1"/>
          </p:cNvSpPr>
          <p:nvPr>
            <p:ph type="body" idx="1"/>
          </p:nvPr>
        </p:nvSpPr>
        <p:spPr>
          <a:xfrm>
            <a:off x="685800" y="2209800"/>
            <a:ext cx="7772400" cy="3733800"/>
          </a:xfrm>
          <a:solidFill>
            <a:schemeClr val="bg1"/>
          </a:solidFill>
        </p:spPr>
        <p:txBody>
          <a:bodyPr/>
          <a:lstStyle/>
          <a:p>
            <a:pPr algn="ctr" eaLnBrk="1" hangingPunct="1">
              <a:buFontTx/>
              <a:buNone/>
            </a:pPr>
            <a:endParaRPr lang="en-US" altLang="en-US" sz="4400" b="1"/>
          </a:p>
          <a:p>
            <a:pPr algn="ctr" eaLnBrk="1" hangingPunct="1">
              <a:buFontTx/>
              <a:buNone/>
            </a:pPr>
            <a:r>
              <a:rPr lang="en-US" altLang="en-US" sz="4400" b="1"/>
              <a:t>Right to bear arms</a:t>
            </a:r>
          </a:p>
        </p:txBody>
      </p:sp>
      <p:pic>
        <p:nvPicPr>
          <p:cNvPr id="10244" name="Picture 4" descr="MCj023092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4267200"/>
            <a:ext cx="2293938"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5379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56FBE755-583E-4718-9EC9-2CD256B4E83D}"/>
              </a:ext>
            </a:extLst>
          </p:cNvPr>
          <p:cNvSpPr>
            <a:spLocks noGrp="1" noChangeArrowheads="1"/>
          </p:cNvSpPr>
          <p:nvPr>
            <p:ph type="title"/>
          </p:nvPr>
        </p:nvSpPr>
        <p:spPr>
          <a:solidFill>
            <a:srgbClr val="FF33CC"/>
          </a:solidFill>
          <a:ln>
            <a:solidFill>
              <a:schemeClr val="tx1"/>
            </a:solidFill>
            <a:miter lim="800000"/>
            <a:headEnd/>
            <a:tailEnd/>
          </a:ln>
          <a:effectLst>
            <a:outerShdw dist="107763" dir="2700000" algn="ctr" rotWithShape="0">
              <a:schemeClr val="bg2"/>
            </a:outerShdw>
          </a:effectLst>
        </p:spPr>
        <p:txBody>
          <a:bodyPr/>
          <a:lstStyle/>
          <a:p>
            <a:pPr eaLnBrk="1" hangingPunct="1"/>
            <a:r>
              <a:rPr lang="en-US" altLang="en-US" sz="4800" b="1">
                <a:solidFill>
                  <a:schemeClr val="bg1"/>
                </a:solidFill>
                <a:latin typeface="Copperplate Gothic Bold" panose="020E0705020206020404" pitchFamily="34" charset="0"/>
              </a:rPr>
              <a:t>The 19</a:t>
            </a:r>
            <a:r>
              <a:rPr lang="en-US" altLang="en-US" sz="4800" b="1" baseline="30000">
                <a:solidFill>
                  <a:schemeClr val="bg1"/>
                </a:solidFill>
                <a:latin typeface="Copperplate Gothic Bold" panose="020E0705020206020404" pitchFamily="34" charset="0"/>
              </a:rPr>
              <a:t>th</a:t>
            </a:r>
            <a:r>
              <a:rPr lang="en-US" altLang="en-US" sz="4800" b="1">
                <a:solidFill>
                  <a:schemeClr val="bg1"/>
                </a:solidFill>
                <a:latin typeface="Copperplate Gothic Bold" panose="020E0705020206020404" pitchFamily="34" charset="0"/>
              </a:rPr>
              <a:t> Amendment</a:t>
            </a:r>
          </a:p>
        </p:txBody>
      </p:sp>
      <p:sp>
        <p:nvSpPr>
          <p:cNvPr id="47107" name="Rectangle 3">
            <a:extLst>
              <a:ext uri="{FF2B5EF4-FFF2-40B4-BE49-F238E27FC236}">
                <a16:creationId xmlns:a16="http://schemas.microsoft.com/office/drawing/2014/main" id="{B565C355-615D-455F-8B9D-6E660F51E089}"/>
              </a:ext>
            </a:extLst>
          </p:cNvPr>
          <p:cNvSpPr>
            <a:spLocks noGrp="1" noChangeArrowheads="1"/>
          </p:cNvSpPr>
          <p:nvPr>
            <p:ph type="body" idx="1"/>
          </p:nvPr>
        </p:nvSpPr>
        <p:spPr>
          <a:xfrm>
            <a:off x="685800" y="3962400"/>
            <a:ext cx="7772400" cy="1371600"/>
          </a:xfrm>
        </p:spPr>
        <p:txBody>
          <a:bodyPr/>
          <a:lstStyle/>
          <a:p>
            <a:pPr algn="ctr" eaLnBrk="1" hangingPunct="1">
              <a:buFontTx/>
              <a:buNone/>
            </a:pPr>
            <a:r>
              <a:rPr lang="en-US" altLang="en-US" sz="6600" b="1">
                <a:solidFill>
                  <a:srgbClr val="FF33CC"/>
                </a:solidFill>
              </a:rPr>
              <a:t>Womens’ Suffrage</a:t>
            </a:r>
          </a:p>
        </p:txBody>
      </p:sp>
      <p:sp>
        <p:nvSpPr>
          <p:cNvPr id="47108" name="WordArt 4">
            <a:extLst>
              <a:ext uri="{FF2B5EF4-FFF2-40B4-BE49-F238E27FC236}">
                <a16:creationId xmlns:a16="http://schemas.microsoft.com/office/drawing/2014/main" id="{07E7EBF8-DBA6-4432-B758-9AA225EB2A41}"/>
              </a:ext>
            </a:extLst>
          </p:cNvPr>
          <p:cNvSpPr>
            <a:spLocks noChangeArrowheads="1" noChangeShapeType="1" noTextEdit="1"/>
          </p:cNvSpPr>
          <p:nvPr/>
        </p:nvSpPr>
        <p:spPr bwMode="auto">
          <a:xfrm rot="-732343">
            <a:off x="1104900" y="2209800"/>
            <a:ext cx="1638300" cy="1828800"/>
          </a:xfrm>
          <a:prstGeom prst="rect">
            <a:avLst/>
          </a:prstGeom>
        </p:spPr>
        <p:txBody>
          <a:bodyPr wrap="none" fromWordArt="1">
            <a:prstTxWarp prst="textSlantUp">
              <a:avLst>
                <a:gd name="adj" fmla="val 21935"/>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0" cap="none" spc="0" normalizeH="0" baseline="0" noProof="0">
                <a:ln w="9525">
                  <a:solidFill>
                    <a:srgbClr val="000000"/>
                  </a:solidFill>
                  <a:round/>
                  <a:headEnd/>
                  <a:tailEnd/>
                </a:ln>
                <a:solidFill>
                  <a:srgbClr val="000000"/>
                </a:solidFill>
                <a:effectLst/>
                <a:uLnTx/>
                <a:uFillTx/>
                <a:latin typeface="Copperplate Gothic Bold" panose="020E0705020206020404" pitchFamily="34" charset="0"/>
                <a:ea typeface="+mn-ea"/>
                <a:cs typeface="Times New Roman" panose="02020603050405020304" pitchFamily="18" charset="0"/>
              </a:rPr>
              <a:t>1920</a:t>
            </a:r>
          </a:p>
        </p:txBody>
      </p:sp>
      <p:pic>
        <p:nvPicPr>
          <p:cNvPr id="47109" name="Picture 5" descr="MCj01930620000[1]">
            <a:extLst>
              <a:ext uri="{FF2B5EF4-FFF2-40B4-BE49-F238E27FC236}">
                <a16:creationId xmlns:a16="http://schemas.microsoft.com/office/drawing/2014/main" id="{853DA071-B68B-42FC-80C0-831B8D0373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1000" y="5003800"/>
            <a:ext cx="34036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1029" descr="234x60">
            <a:extLst>
              <a:ext uri="{FF2B5EF4-FFF2-40B4-BE49-F238E27FC236}">
                <a16:creationId xmlns:a16="http://schemas.microsoft.com/office/drawing/2014/main" id="{CFD597CE-F596-4703-8F8C-36FC088F95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057400"/>
            <a:ext cx="4800600"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1031" descr="sufra">
            <a:extLst>
              <a:ext uri="{FF2B5EF4-FFF2-40B4-BE49-F238E27FC236}">
                <a16:creationId xmlns:a16="http://schemas.microsoft.com/office/drawing/2014/main" id="{581DBFB8-994D-4A15-9E7C-5A673D4FFE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5054600"/>
            <a:ext cx="2162175"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1033" descr="Elizabeth Cady Stanton">
            <a:hlinkClick r:id="rId6"/>
            <a:extLst>
              <a:ext uri="{FF2B5EF4-FFF2-40B4-BE49-F238E27FC236}">
                <a16:creationId xmlns:a16="http://schemas.microsoft.com/office/drawing/2014/main" id="{7959148A-FE2A-4FD2-93EF-D0870C4031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51054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421307B4-3F1E-4197-9C64-9025956D6C5D}"/>
              </a:ext>
            </a:extLst>
          </p:cNvPr>
          <p:cNvSpPr>
            <a:spLocks noGrp="1" noChangeArrowheads="1"/>
          </p:cNvSpPr>
          <p:nvPr>
            <p:ph type="title"/>
          </p:nvPr>
        </p:nvSpPr>
        <p:spPr>
          <a:xfrm>
            <a:off x="457200" y="228600"/>
            <a:ext cx="8229600" cy="1143000"/>
          </a:xfrm>
          <a:solidFill>
            <a:schemeClr val="tx1"/>
          </a:solidFill>
          <a:ln w="76200">
            <a:solidFill>
              <a:srgbClr val="00FF00"/>
            </a:solidFill>
            <a:miter lim="800000"/>
            <a:headEnd/>
            <a:tailEnd/>
          </a:ln>
        </p:spPr>
        <p:txBody>
          <a:bodyPr/>
          <a:lstStyle/>
          <a:p>
            <a:pPr eaLnBrk="1" hangingPunct="1"/>
            <a:r>
              <a:rPr lang="en-US" altLang="en-US" sz="4800" b="1">
                <a:solidFill>
                  <a:schemeClr val="bg1"/>
                </a:solidFill>
              </a:rPr>
              <a:t>20</a:t>
            </a:r>
            <a:r>
              <a:rPr lang="en-US" altLang="en-US" sz="4800" b="1" baseline="30000">
                <a:solidFill>
                  <a:schemeClr val="bg1"/>
                </a:solidFill>
              </a:rPr>
              <a:t>th</a:t>
            </a:r>
            <a:r>
              <a:rPr lang="en-US" altLang="en-US" sz="4800" b="1">
                <a:solidFill>
                  <a:schemeClr val="bg1"/>
                </a:solidFill>
              </a:rPr>
              <a:t> Amendment</a:t>
            </a:r>
          </a:p>
        </p:txBody>
      </p:sp>
      <p:sp>
        <p:nvSpPr>
          <p:cNvPr id="49155" name="Rectangle 3">
            <a:extLst>
              <a:ext uri="{FF2B5EF4-FFF2-40B4-BE49-F238E27FC236}">
                <a16:creationId xmlns:a16="http://schemas.microsoft.com/office/drawing/2014/main" id="{61967028-E9EC-4048-B0C1-8630C79E86A9}"/>
              </a:ext>
            </a:extLst>
          </p:cNvPr>
          <p:cNvSpPr>
            <a:spLocks noGrp="1" noChangeArrowheads="1"/>
          </p:cNvSpPr>
          <p:nvPr>
            <p:ph type="body" idx="1"/>
          </p:nvPr>
        </p:nvSpPr>
        <p:spPr>
          <a:xfrm>
            <a:off x="762000" y="1524000"/>
            <a:ext cx="8001000" cy="5105400"/>
          </a:xfrm>
        </p:spPr>
        <p:txBody>
          <a:bodyPr/>
          <a:lstStyle/>
          <a:p>
            <a:pPr marL="609600" indent="-609600" eaLnBrk="1" hangingPunct="1">
              <a:lnSpc>
                <a:spcPct val="90000"/>
              </a:lnSpc>
              <a:buFontTx/>
              <a:buNone/>
            </a:pPr>
            <a:r>
              <a:rPr lang="en-US" altLang="en-US" sz="4000" b="1">
                <a:solidFill>
                  <a:srgbClr val="008000"/>
                </a:solidFill>
                <a:latin typeface="Carbon Block" pitchFamily="2" charset="0"/>
              </a:rPr>
              <a:t>The “Lame Duck” Amendment</a:t>
            </a:r>
          </a:p>
          <a:p>
            <a:pPr marL="609600" indent="-609600" eaLnBrk="1" hangingPunct="1">
              <a:lnSpc>
                <a:spcPct val="90000"/>
              </a:lnSpc>
            </a:pPr>
            <a:r>
              <a:rPr lang="en-US" altLang="en-US" b="1"/>
              <a:t>Moved the date for new President to take office from March to January.</a:t>
            </a:r>
          </a:p>
          <a:p>
            <a:pPr marL="609600" indent="-609600" eaLnBrk="1" hangingPunct="1">
              <a:lnSpc>
                <a:spcPct val="90000"/>
              </a:lnSpc>
            </a:pPr>
            <a:r>
              <a:rPr lang="en-US" altLang="en-US" b="1"/>
              <a:t>Moved the date for new session of Congress to begin from March to January.</a:t>
            </a:r>
          </a:p>
          <a:p>
            <a:pPr marL="609600" indent="-609600" eaLnBrk="1" hangingPunct="1">
              <a:lnSpc>
                <a:spcPct val="90000"/>
              </a:lnSpc>
            </a:pPr>
            <a:r>
              <a:rPr lang="en-US" altLang="en-US" b="1"/>
              <a:t>Provided for VP-elect to succeed if President-elect dies.</a:t>
            </a:r>
          </a:p>
          <a:p>
            <a:pPr marL="609600" indent="-609600" eaLnBrk="1" hangingPunct="1">
              <a:lnSpc>
                <a:spcPct val="90000"/>
              </a:lnSpc>
            </a:pPr>
            <a:r>
              <a:rPr lang="en-US" altLang="en-US" b="1"/>
              <a:t>Provides for selecting a President and VP if they die before the election is decided.</a:t>
            </a:r>
          </a:p>
        </p:txBody>
      </p:sp>
      <p:sp>
        <p:nvSpPr>
          <p:cNvPr id="49156" name="WordArt 4">
            <a:extLst>
              <a:ext uri="{FF2B5EF4-FFF2-40B4-BE49-F238E27FC236}">
                <a16:creationId xmlns:a16="http://schemas.microsoft.com/office/drawing/2014/main" id="{D8F0B4A0-DBE3-4638-AAC4-34C06C1524D3}"/>
              </a:ext>
            </a:extLst>
          </p:cNvPr>
          <p:cNvSpPr>
            <a:spLocks noChangeArrowheads="1" noChangeShapeType="1" noTextEdit="1"/>
          </p:cNvSpPr>
          <p:nvPr/>
        </p:nvSpPr>
        <p:spPr bwMode="auto">
          <a:xfrm rot="1330627">
            <a:off x="7162800" y="571500"/>
            <a:ext cx="1219200" cy="6477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FF00"/>
                </a:solidFill>
                <a:effectLst/>
                <a:uLnTx/>
                <a:uFillTx/>
                <a:latin typeface="Arial Black" panose="020B0A04020102020204" pitchFamily="34" charset="0"/>
                <a:ea typeface="+mn-ea"/>
                <a:cs typeface="Times New Roman" panose="02020603050405020304" pitchFamily="18" charset="0"/>
              </a:rPr>
              <a:t>1933</a:t>
            </a:r>
          </a:p>
        </p:txBody>
      </p:sp>
      <p:pic>
        <p:nvPicPr>
          <p:cNvPr id="49157" name="Picture 5" descr="MCj02408230000[1]">
            <a:extLst>
              <a:ext uri="{FF2B5EF4-FFF2-40B4-BE49-F238E27FC236}">
                <a16:creationId xmlns:a16="http://schemas.microsoft.com/office/drawing/2014/main" id="{921C8CB9-47C1-482E-9316-3E2E533A9B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88" y="2362200"/>
            <a:ext cx="1204912"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C4C833F0-61B4-498B-973F-D87A731A43BB}"/>
              </a:ext>
            </a:extLst>
          </p:cNvPr>
          <p:cNvSpPr>
            <a:spLocks noGrp="1" noChangeArrowheads="1"/>
          </p:cNvSpPr>
          <p:nvPr>
            <p:ph type="title"/>
          </p:nvPr>
        </p:nvSpPr>
        <p:spPr>
          <a:solidFill>
            <a:srgbClr val="0000FF"/>
          </a:solidFill>
          <a:effectLst>
            <a:outerShdw dist="107763" dir="2700000" algn="ctr" rotWithShape="0">
              <a:schemeClr val="bg2"/>
            </a:outerShdw>
          </a:effectLst>
        </p:spPr>
        <p:txBody>
          <a:bodyPr/>
          <a:lstStyle/>
          <a:p>
            <a:pPr eaLnBrk="1" hangingPunct="1"/>
            <a:r>
              <a:rPr lang="en-US" altLang="en-US" sz="4800" b="1">
                <a:solidFill>
                  <a:schemeClr val="bg1"/>
                </a:solidFill>
                <a:latin typeface="Copperplate Gothic Bold" panose="020E0705020206020404" pitchFamily="34" charset="0"/>
              </a:rPr>
              <a:t>The 21</a:t>
            </a:r>
            <a:r>
              <a:rPr lang="en-US" altLang="en-US" sz="4800" b="1" baseline="30000">
                <a:solidFill>
                  <a:schemeClr val="bg1"/>
                </a:solidFill>
                <a:latin typeface="Copperplate Gothic Bold" panose="020E0705020206020404" pitchFamily="34" charset="0"/>
              </a:rPr>
              <a:t>st</a:t>
            </a:r>
            <a:r>
              <a:rPr lang="en-US" altLang="en-US" sz="4800" b="1">
                <a:solidFill>
                  <a:schemeClr val="bg1"/>
                </a:solidFill>
                <a:latin typeface="Copperplate Gothic Bold" panose="020E0705020206020404" pitchFamily="34" charset="0"/>
              </a:rPr>
              <a:t> Amendment</a:t>
            </a:r>
          </a:p>
        </p:txBody>
      </p:sp>
      <p:sp>
        <p:nvSpPr>
          <p:cNvPr id="51203" name="Rectangle 3">
            <a:extLst>
              <a:ext uri="{FF2B5EF4-FFF2-40B4-BE49-F238E27FC236}">
                <a16:creationId xmlns:a16="http://schemas.microsoft.com/office/drawing/2014/main" id="{97758BF2-78C7-4149-96A0-6342EBF6E02C}"/>
              </a:ext>
            </a:extLst>
          </p:cNvPr>
          <p:cNvSpPr>
            <a:spLocks noGrp="1" noChangeArrowheads="1"/>
          </p:cNvSpPr>
          <p:nvPr>
            <p:ph type="body" idx="1"/>
          </p:nvPr>
        </p:nvSpPr>
        <p:spPr>
          <a:xfrm>
            <a:off x="685800" y="2438400"/>
            <a:ext cx="7772400" cy="3429000"/>
          </a:xfrm>
          <a:solidFill>
            <a:srgbClr val="FF9966"/>
          </a:solidFill>
          <a:ln w="76200">
            <a:solidFill>
              <a:srgbClr val="0000FF"/>
            </a:solidFill>
            <a:miter lim="800000"/>
            <a:headEnd/>
            <a:tailEnd/>
          </a:ln>
        </p:spPr>
        <p:txBody>
          <a:bodyPr/>
          <a:lstStyle/>
          <a:p>
            <a:pPr algn="ctr" eaLnBrk="1" hangingPunct="1">
              <a:buFontTx/>
              <a:buNone/>
            </a:pPr>
            <a:endParaRPr lang="en-US" altLang="en-US" sz="2800" b="1">
              <a:solidFill>
                <a:srgbClr val="0000FF"/>
              </a:solidFill>
              <a:latin typeface="Minya Nouvelle" pitchFamily="2" charset="0"/>
            </a:endParaRPr>
          </a:p>
          <a:p>
            <a:pPr algn="ctr" eaLnBrk="1" hangingPunct="1">
              <a:buFontTx/>
              <a:buNone/>
            </a:pPr>
            <a:r>
              <a:rPr lang="en-US" altLang="en-US" sz="6000" b="1">
                <a:solidFill>
                  <a:schemeClr val="accent2"/>
                </a:solidFill>
                <a:latin typeface="Minya Nouvelle" pitchFamily="2" charset="0"/>
              </a:rPr>
              <a:t>Repealed Prohibition</a:t>
            </a:r>
          </a:p>
        </p:txBody>
      </p:sp>
      <p:sp>
        <p:nvSpPr>
          <p:cNvPr id="51204" name="WordArt 4">
            <a:extLst>
              <a:ext uri="{FF2B5EF4-FFF2-40B4-BE49-F238E27FC236}">
                <a16:creationId xmlns:a16="http://schemas.microsoft.com/office/drawing/2014/main" id="{27130510-BAE4-47E8-91EF-0F918EEAB1E9}"/>
              </a:ext>
            </a:extLst>
          </p:cNvPr>
          <p:cNvSpPr>
            <a:spLocks noChangeArrowheads="1" noChangeShapeType="1" noTextEdit="1"/>
          </p:cNvSpPr>
          <p:nvPr/>
        </p:nvSpPr>
        <p:spPr bwMode="auto">
          <a:xfrm>
            <a:off x="2335213" y="1862138"/>
            <a:ext cx="1219200" cy="1457325"/>
          </a:xfrm>
          <a:prstGeom prst="rect">
            <a:avLst/>
          </a:prstGeom>
        </p:spPr>
        <p:txBody>
          <a:bodyPr wrap="none" fromWordArt="1">
            <a:prstTxWarp prst="textSlantUp">
              <a:avLst>
                <a:gd name="adj" fmla="val 45315"/>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Arial Black" panose="020B0A04020102020204" pitchFamily="34" charset="0"/>
                <a:ea typeface="+mn-ea"/>
                <a:cs typeface="Times New Roman" panose="02020603050405020304" pitchFamily="18" charset="0"/>
              </a:rPr>
              <a:t>1933</a:t>
            </a:r>
          </a:p>
        </p:txBody>
      </p:sp>
      <p:pic>
        <p:nvPicPr>
          <p:cNvPr id="51205" name="Picture 1029" descr="j0230233">
            <a:extLst>
              <a:ext uri="{FF2B5EF4-FFF2-40B4-BE49-F238E27FC236}">
                <a16:creationId xmlns:a16="http://schemas.microsoft.com/office/drawing/2014/main" id="{6B985D17-6EB4-47EB-B387-4605B8F8A6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3075" y="4594225"/>
            <a:ext cx="1787525"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1031" descr="j0282658">
            <a:extLst>
              <a:ext uri="{FF2B5EF4-FFF2-40B4-BE49-F238E27FC236}">
                <a16:creationId xmlns:a16="http://schemas.microsoft.com/office/drawing/2014/main" id="{AA77D3FE-E1F0-4D3E-994B-6F9DDA4564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4724400"/>
            <a:ext cx="1801813"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link="rId3"/>
          <a:srcRect/>
          <a:tile tx="0" ty="0" sx="100000" sy="100000" flip="none" algn="tl"/>
        </a:blip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2D6B2646-8D65-40C3-981B-E6315C63D0ED}"/>
              </a:ext>
            </a:extLst>
          </p:cNvPr>
          <p:cNvSpPr>
            <a:spLocks noGrp="1" noChangeArrowheads="1"/>
          </p:cNvSpPr>
          <p:nvPr>
            <p:ph type="title"/>
          </p:nvPr>
        </p:nvSpPr>
        <p:spPr>
          <a:solidFill>
            <a:srgbClr val="993366"/>
          </a:solidFill>
          <a:effectLst>
            <a:outerShdw dist="107763" dir="2700000" algn="ctr" rotWithShape="0">
              <a:schemeClr val="bg2"/>
            </a:outerShdw>
          </a:effectLst>
        </p:spPr>
        <p:txBody>
          <a:bodyPr/>
          <a:lstStyle/>
          <a:p>
            <a:pPr eaLnBrk="1" hangingPunct="1"/>
            <a:r>
              <a:rPr lang="en-US" altLang="en-US" b="1">
                <a:solidFill>
                  <a:schemeClr val="bg1"/>
                </a:solidFill>
                <a:latin typeface="Tahoma" panose="020B0604030504040204" pitchFamily="34" charset="0"/>
              </a:rPr>
              <a:t>The 22</a:t>
            </a:r>
            <a:r>
              <a:rPr lang="en-US" altLang="en-US" b="1" baseline="30000">
                <a:solidFill>
                  <a:schemeClr val="bg1"/>
                </a:solidFill>
                <a:latin typeface="Tahoma" panose="020B0604030504040204" pitchFamily="34" charset="0"/>
              </a:rPr>
              <a:t>nd</a:t>
            </a:r>
            <a:r>
              <a:rPr lang="en-US" altLang="en-US" b="1">
                <a:solidFill>
                  <a:schemeClr val="bg1"/>
                </a:solidFill>
                <a:latin typeface="Tahoma" panose="020B0604030504040204" pitchFamily="34" charset="0"/>
              </a:rPr>
              <a:t> Amendment</a:t>
            </a:r>
          </a:p>
        </p:txBody>
      </p:sp>
      <p:sp>
        <p:nvSpPr>
          <p:cNvPr id="53251" name="Rectangle 3">
            <a:extLst>
              <a:ext uri="{FF2B5EF4-FFF2-40B4-BE49-F238E27FC236}">
                <a16:creationId xmlns:a16="http://schemas.microsoft.com/office/drawing/2014/main" id="{E4CAFF5F-5D72-4EF2-AB88-A1803C1000C8}"/>
              </a:ext>
            </a:extLst>
          </p:cNvPr>
          <p:cNvSpPr>
            <a:spLocks noGrp="1" noChangeArrowheads="1"/>
          </p:cNvSpPr>
          <p:nvPr>
            <p:ph type="body" idx="1"/>
          </p:nvPr>
        </p:nvSpPr>
        <p:spPr>
          <a:xfrm>
            <a:off x="685800" y="2514600"/>
            <a:ext cx="5105400" cy="2743200"/>
          </a:xfrm>
        </p:spPr>
        <p:txBody>
          <a:bodyPr/>
          <a:lstStyle/>
          <a:p>
            <a:pPr algn="ctr" eaLnBrk="1" hangingPunct="1">
              <a:lnSpc>
                <a:spcPct val="90000"/>
              </a:lnSpc>
              <a:buFontTx/>
              <a:buNone/>
            </a:pPr>
            <a:r>
              <a:rPr lang="en-US" altLang="en-US" sz="4800" b="1">
                <a:latin typeface="Tahoma" panose="020B0604030504040204" pitchFamily="34" charset="0"/>
              </a:rPr>
              <a:t>Limits Presidents to only two terms in office.</a:t>
            </a:r>
          </a:p>
        </p:txBody>
      </p:sp>
      <p:pic>
        <p:nvPicPr>
          <p:cNvPr id="53252" name="Picture 5" descr="Franklin D. Roosevelt">
            <a:hlinkClick r:id="rId4" tooltip="Franklin D. Roosevelt"/>
            <a:extLst>
              <a:ext uri="{FF2B5EF4-FFF2-40B4-BE49-F238E27FC236}">
                <a16:creationId xmlns:a16="http://schemas.microsoft.com/office/drawing/2014/main" id="{3EA9AC9A-40ED-40C8-900C-EF57096B94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2667000"/>
            <a:ext cx="2422525" cy="2846388"/>
          </a:xfrm>
          <a:prstGeom prst="rect">
            <a:avLst/>
          </a:prstGeom>
          <a:noFill/>
          <a:ln w="57150">
            <a:solidFill>
              <a:srgbClr val="800080"/>
            </a:solidFill>
            <a:miter lim="800000"/>
            <a:headEnd/>
            <a:tailEnd/>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53253" name="WordArt 8">
            <a:extLst>
              <a:ext uri="{FF2B5EF4-FFF2-40B4-BE49-F238E27FC236}">
                <a16:creationId xmlns:a16="http://schemas.microsoft.com/office/drawing/2014/main" id="{C3B84C98-7551-4C88-B0D0-8B72CE57A6D8}"/>
              </a:ext>
            </a:extLst>
          </p:cNvPr>
          <p:cNvSpPr>
            <a:spLocks noChangeArrowheads="1" noChangeShapeType="1" noTextEdit="1"/>
          </p:cNvSpPr>
          <p:nvPr/>
        </p:nvSpPr>
        <p:spPr bwMode="auto">
          <a:xfrm>
            <a:off x="6477000" y="5753100"/>
            <a:ext cx="1304925" cy="5715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0" cap="none" spc="0" normalizeH="0" baseline="0" noProof="0">
                <a:ln w="9525">
                  <a:solidFill>
                    <a:srgbClr val="000000"/>
                  </a:solidFill>
                  <a:round/>
                  <a:headEnd/>
                  <a:tailEnd/>
                </a:ln>
                <a:solidFill>
                  <a:srgbClr val="993366"/>
                </a:solidFill>
                <a:effectLst/>
                <a:uLnTx/>
                <a:uFillTx/>
                <a:latin typeface="Arial Black" panose="020B0A04020102020204" pitchFamily="34" charset="0"/>
                <a:ea typeface="+mn-ea"/>
                <a:cs typeface="Times New Roman" panose="02020603050405020304" pitchFamily="18" charset="0"/>
              </a:rPr>
              <a:t>F.D.R.</a:t>
            </a:r>
          </a:p>
        </p:txBody>
      </p:sp>
      <p:sp>
        <p:nvSpPr>
          <p:cNvPr id="53254" name="WordArt 9">
            <a:extLst>
              <a:ext uri="{FF2B5EF4-FFF2-40B4-BE49-F238E27FC236}">
                <a16:creationId xmlns:a16="http://schemas.microsoft.com/office/drawing/2014/main" id="{48070550-2EDC-4E3F-8018-80DD01687D43}"/>
              </a:ext>
            </a:extLst>
          </p:cNvPr>
          <p:cNvSpPr>
            <a:spLocks noChangeArrowheads="1" noChangeShapeType="1" noTextEdit="1"/>
          </p:cNvSpPr>
          <p:nvPr/>
        </p:nvSpPr>
        <p:spPr bwMode="auto">
          <a:xfrm>
            <a:off x="381000" y="4419600"/>
            <a:ext cx="1219200" cy="1457325"/>
          </a:xfrm>
          <a:prstGeom prst="rect">
            <a:avLst/>
          </a:prstGeom>
        </p:spPr>
        <p:txBody>
          <a:bodyPr wrap="none" fromWordArt="1">
            <a:prstTxWarp prst="textSlantUp">
              <a:avLst>
                <a:gd name="adj" fmla="val 5555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800080"/>
                </a:solidFill>
                <a:effectLst/>
                <a:uLnTx/>
                <a:uFillTx/>
                <a:latin typeface="Arial Black" panose="020B0A04020102020204" pitchFamily="34" charset="0"/>
                <a:ea typeface="+mn-ea"/>
                <a:cs typeface="Times New Roman" panose="02020603050405020304" pitchFamily="18" charset="0"/>
              </a:rPr>
              <a:t>1951</a:t>
            </a:r>
          </a:p>
        </p:txBody>
      </p:sp>
      <p:sp>
        <p:nvSpPr>
          <p:cNvPr id="53255" name="WordArt 10">
            <a:extLst>
              <a:ext uri="{FF2B5EF4-FFF2-40B4-BE49-F238E27FC236}">
                <a16:creationId xmlns:a16="http://schemas.microsoft.com/office/drawing/2014/main" id="{D4CCC462-A171-4367-BD79-10AB256DC87A}"/>
              </a:ext>
            </a:extLst>
          </p:cNvPr>
          <p:cNvSpPr>
            <a:spLocks noChangeArrowheads="1" noChangeShapeType="1" noTextEdit="1"/>
          </p:cNvSpPr>
          <p:nvPr/>
        </p:nvSpPr>
        <p:spPr bwMode="auto">
          <a:xfrm rot="2882690">
            <a:off x="7010401" y="3025775"/>
            <a:ext cx="2043112" cy="287337"/>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0" cap="none" spc="0" normalizeH="0" baseline="0" noProof="0">
                <a:ln w="9525">
                  <a:solidFill>
                    <a:srgbClr val="000000"/>
                  </a:solidFill>
                  <a:round/>
                  <a:headEnd/>
                  <a:tailEnd/>
                </a:ln>
                <a:solidFill>
                  <a:srgbClr val="FFFFFF"/>
                </a:solidFill>
                <a:effectLst/>
                <a:uLnTx/>
                <a:uFillTx/>
                <a:latin typeface="Arial Black" panose="020B0A04020102020204" pitchFamily="34" charset="0"/>
                <a:ea typeface="+mn-ea"/>
                <a:cs typeface="Times New Roman" panose="02020603050405020304" pitchFamily="18" charset="0"/>
              </a:rPr>
              <a:t>1+1+1+1 = 4</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11BFF0D9-FEF1-41E1-AF65-39BEDA88805A}"/>
              </a:ext>
            </a:extLst>
          </p:cNvPr>
          <p:cNvSpPr>
            <a:spLocks noGrp="1" noChangeArrowheads="1"/>
          </p:cNvSpPr>
          <p:nvPr>
            <p:ph type="title"/>
          </p:nvPr>
        </p:nvSpPr>
        <p:spPr>
          <a:ln w="76200">
            <a:solidFill>
              <a:srgbClr val="9966FF"/>
            </a:solidFill>
            <a:miter lim="800000"/>
            <a:headEnd/>
            <a:tailEnd/>
          </a:ln>
        </p:spPr>
        <p:txBody>
          <a:bodyPr/>
          <a:lstStyle/>
          <a:p>
            <a:pPr eaLnBrk="1" hangingPunct="1"/>
            <a:r>
              <a:rPr lang="en-US" altLang="en-US" sz="5400" b="1" i="1"/>
              <a:t>23</a:t>
            </a:r>
            <a:r>
              <a:rPr lang="en-US" altLang="en-US" sz="5400" b="1" i="1" baseline="30000"/>
              <a:t>rd</a:t>
            </a:r>
            <a:r>
              <a:rPr lang="en-US" altLang="en-US" sz="5400" b="1" i="1"/>
              <a:t> Amendment</a:t>
            </a:r>
          </a:p>
        </p:txBody>
      </p:sp>
      <p:sp>
        <p:nvSpPr>
          <p:cNvPr id="55299" name="Rectangle 3">
            <a:extLst>
              <a:ext uri="{FF2B5EF4-FFF2-40B4-BE49-F238E27FC236}">
                <a16:creationId xmlns:a16="http://schemas.microsoft.com/office/drawing/2014/main" id="{90700F59-E89E-40BA-AD1F-1DAD6298B5B6}"/>
              </a:ext>
            </a:extLst>
          </p:cNvPr>
          <p:cNvSpPr>
            <a:spLocks noGrp="1" noChangeArrowheads="1"/>
          </p:cNvSpPr>
          <p:nvPr>
            <p:ph type="body" idx="1"/>
          </p:nvPr>
        </p:nvSpPr>
        <p:spPr>
          <a:xfrm>
            <a:off x="381000" y="2667000"/>
            <a:ext cx="7467600" cy="2667000"/>
          </a:xfrm>
        </p:spPr>
        <p:txBody>
          <a:bodyPr/>
          <a:lstStyle/>
          <a:p>
            <a:pPr eaLnBrk="1" hangingPunct="1">
              <a:buFontTx/>
              <a:buNone/>
            </a:pPr>
            <a:r>
              <a:rPr lang="en-US" altLang="en-US" sz="3600" b="1"/>
              <a:t>	Granted people living in      Washington, D.C., the right           to vote in presidential elections.</a:t>
            </a:r>
          </a:p>
        </p:txBody>
      </p:sp>
      <p:sp>
        <p:nvSpPr>
          <p:cNvPr id="55300" name="WordArt 4">
            <a:extLst>
              <a:ext uri="{FF2B5EF4-FFF2-40B4-BE49-F238E27FC236}">
                <a16:creationId xmlns:a16="http://schemas.microsoft.com/office/drawing/2014/main" id="{6AE3E82D-0A5E-4758-BA0E-69C372D0651B}"/>
              </a:ext>
            </a:extLst>
          </p:cNvPr>
          <p:cNvSpPr>
            <a:spLocks noChangeArrowheads="1" noChangeShapeType="1" noTextEdit="1"/>
          </p:cNvSpPr>
          <p:nvPr/>
        </p:nvSpPr>
        <p:spPr bwMode="auto">
          <a:xfrm>
            <a:off x="6400800" y="2209800"/>
            <a:ext cx="1219200" cy="992188"/>
          </a:xfrm>
          <a:prstGeom prst="rect">
            <a:avLst/>
          </a:prstGeom>
        </p:spPr>
        <p:txBody>
          <a:bodyPr wrap="none" fromWordArt="1">
            <a:prstTxWarp prst="textSlantUp">
              <a:avLst>
                <a:gd name="adj" fmla="val 3205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uLnTx/>
                <a:uFillTx/>
                <a:latin typeface="Impact" panose="020B0806030902050204" pitchFamily="34" charset="0"/>
                <a:ea typeface="+mn-ea"/>
                <a:cs typeface="Times New Roman" panose="02020603050405020304" pitchFamily="18" charset="0"/>
              </a:rPr>
              <a:t>1961</a:t>
            </a:r>
          </a:p>
        </p:txBody>
      </p:sp>
      <p:pic>
        <p:nvPicPr>
          <p:cNvPr id="55301" name="Picture 7" descr="MPj03847260000[1]">
            <a:extLst>
              <a:ext uri="{FF2B5EF4-FFF2-40B4-BE49-F238E27FC236}">
                <a16:creationId xmlns:a16="http://schemas.microsoft.com/office/drawing/2014/main" id="{F402D6A5-23E3-4562-8919-7FE6626C41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21318">
            <a:off x="4876800" y="4572000"/>
            <a:ext cx="1905000"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8" descr="MPj03848740000[1]">
            <a:extLst>
              <a:ext uri="{FF2B5EF4-FFF2-40B4-BE49-F238E27FC236}">
                <a16:creationId xmlns:a16="http://schemas.microsoft.com/office/drawing/2014/main" id="{2F4C5E9C-0C7F-4F01-A66C-59039B7043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36421">
            <a:off x="990600" y="4586288"/>
            <a:ext cx="2209800" cy="211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5" descr="MCj04367860000[1]">
            <a:extLst>
              <a:ext uri="{FF2B5EF4-FFF2-40B4-BE49-F238E27FC236}">
                <a16:creationId xmlns:a16="http://schemas.microsoft.com/office/drawing/2014/main" id="{F1712BE5-1CD1-4407-A4E6-A72A1C1A413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8400" y="4800600"/>
            <a:ext cx="274637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0D252FBC-73DA-4427-9988-B2285C7FE322}"/>
              </a:ext>
            </a:extLst>
          </p:cNvPr>
          <p:cNvSpPr>
            <a:spLocks noGrp="1" noChangeArrowheads="1"/>
          </p:cNvSpPr>
          <p:nvPr>
            <p:ph type="title"/>
          </p:nvPr>
        </p:nvSpPr>
        <p:spPr>
          <a:solidFill>
            <a:srgbClr val="FFCC00"/>
          </a:solidFill>
          <a:ln w="76200">
            <a:solidFill>
              <a:schemeClr val="bg1"/>
            </a:solidFill>
            <a:miter lim="800000"/>
            <a:headEnd/>
            <a:tailEnd/>
          </a:ln>
        </p:spPr>
        <p:txBody>
          <a:bodyPr/>
          <a:lstStyle/>
          <a:p>
            <a:pPr eaLnBrk="1" hangingPunct="1"/>
            <a:r>
              <a:rPr lang="en-US" altLang="en-US" sz="5400" b="1"/>
              <a:t>24</a:t>
            </a:r>
            <a:r>
              <a:rPr lang="en-US" altLang="en-US" sz="5400" b="1" baseline="30000"/>
              <a:t>th</a:t>
            </a:r>
            <a:r>
              <a:rPr lang="en-US" altLang="en-US" sz="5400" b="1"/>
              <a:t> Amendment</a:t>
            </a:r>
          </a:p>
        </p:txBody>
      </p:sp>
      <p:sp>
        <p:nvSpPr>
          <p:cNvPr id="57347" name="Rectangle 3">
            <a:extLst>
              <a:ext uri="{FF2B5EF4-FFF2-40B4-BE49-F238E27FC236}">
                <a16:creationId xmlns:a16="http://schemas.microsoft.com/office/drawing/2014/main" id="{B0EF126D-D413-44BE-8DFF-A46B1E44C00E}"/>
              </a:ext>
            </a:extLst>
          </p:cNvPr>
          <p:cNvSpPr>
            <a:spLocks noGrp="1" noChangeArrowheads="1"/>
          </p:cNvSpPr>
          <p:nvPr>
            <p:ph type="body" idx="1"/>
          </p:nvPr>
        </p:nvSpPr>
        <p:spPr>
          <a:xfrm>
            <a:off x="685800" y="2819400"/>
            <a:ext cx="7772400" cy="2362200"/>
          </a:xfrm>
          <a:solidFill>
            <a:schemeClr val="bg1"/>
          </a:solidFill>
          <a:ln w="76200">
            <a:solidFill>
              <a:schemeClr val="bg2"/>
            </a:solidFill>
            <a:miter lim="800000"/>
            <a:headEnd/>
            <a:tailEnd/>
          </a:ln>
        </p:spPr>
        <p:txBody>
          <a:bodyPr/>
          <a:lstStyle/>
          <a:p>
            <a:pPr algn="ctr" eaLnBrk="1" hangingPunct="1">
              <a:buFontTx/>
              <a:buNone/>
            </a:pPr>
            <a:endParaRPr lang="en-US" altLang="en-US" sz="4000" b="1"/>
          </a:p>
          <a:p>
            <a:pPr algn="ctr" eaLnBrk="1" hangingPunct="1">
              <a:buFontTx/>
              <a:buNone/>
            </a:pPr>
            <a:r>
              <a:rPr lang="en-US" altLang="en-US" sz="4000" b="1"/>
              <a:t>Abolished the Poll Tax</a:t>
            </a:r>
          </a:p>
        </p:txBody>
      </p:sp>
      <p:sp>
        <p:nvSpPr>
          <p:cNvPr id="57348" name="WordArt 4">
            <a:extLst>
              <a:ext uri="{FF2B5EF4-FFF2-40B4-BE49-F238E27FC236}">
                <a16:creationId xmlns:a16="http://schemas.microsoft.com/office/drawing/2014/main" id="{610A3246-EA00-467D-893B-DA8BB1CCDBA0}"/>
              </a:ext>
            </a:extLst>
          </p:cNvPr>
          <p:cNvSpPr>
            <a:spLocks noChangeArrowheads="1" noChangeShapeType="1" noTextEdit="1"/>
          </p:cNvSpPr>
          <p:nvPr/>
        </p:nvSpPr>
        <p:spPr bwMode="auto">
          <a:xfrm>
            <a:off x="3962400" y="5638800"/>
            <a:ext cx="1219200" cy="6477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1" u="none" strike="noStrike" kern="10" cap="none" spc="0" normalizeH="0" baseline="0" noProof="0">
                <a:ln w="9525">
                  <a:solidFill>
                    <a:srgbClr val="000000"/>
                  </a:solidFill>
                  <a:round/>
                  <a:headEnd/>
                  <a:tailEnd/>
                </a:ln>
                <a:solidFill>
                  <a:srgbClr val="FFFFFF"/>
                </a:solidFill>
                <a:effectLst>
                  <a:outerShdw dist="35921" dir="2700000" algn="ctr" rotWithShape="0">
                    <a:srgbClr val="808080"/>
                  </a:outerShdw>
                </a:effectLst>
                <a:uLnTx/>
                <a:uFillTx/>
                <a:latin typeface="Arial Black" panose="020B0A04020102020204" pitchFamily="34" charset="0"/>
                <a:ea typeface="+mn-ea"/>
                <a:cs typeface="Times New Roman" panose="02020603050405020304" pitchFamily="18" charset="0"/>
              </a:rPr>
              <a:t>1964</a:t>
            </a:r>
          </a:p>
        </p:txBody>
      </p:sp>
      <p:pic>
        <p:nvPicPr>
          <p:cNvPr id="57349" name="Picture 5" descr="MCj02411590000[1]">
            <a:extLst>
              <a:ext uri="{FF2B5EF4-FFF2-40B4-BE49-F238E27FC236}">
                <a16:creationId xmlns:a16="http://schemas.microsoft.com/office/drawing/2014/main" id="{62DDD15F-4195-4E88-A416-8692C20D04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4876800"/>
            <a:ext cx="90646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6" descr="MCj02411570000[1]">
            <a:extLst>
              <a:ext uri="{FF2B5EF4-FFF2-40B4-BE49-F238E27FC236}">
                <a16:creationId xmlns:a16="http://schemas.microsoft.com/office/drawing/2014/main" id="{34977CA5-8A4F-4D4E-89E8-0F456C05CE9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4876800"/>
            <a:ext cx="90646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10" descr="j0286869">
            <a:extLst>
              <a:ext uri="{FF2B5EF4-FFF2-40B4-BE49-F238E27FC236}">
                <a16:creationId xmlns:a16="http://schemas.microsoft.com/office/drawing/2014/main" id="{36D2C3CB-82F1-41BD-A3E5-9D09BF409CE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600" y="2286000"/>
            <a:ext cx="1717675"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23DCD91D-6E4B-4919-85E7-1184A6E200C7}"/>
              </a:ext>
            </a:extLst>
          </p:cNvPr>
          <p:cNvSpPr>
            <a:spLocks noGrp="1" noChangeArrowheads="1"/>
          </p:cNvSpPr>
          <p:nvPr>
            <p:ph type="title"/>
          </p:nvPr>
        </p:nvSpPr>
        <p:spPr>
          <a:solidFill>
            <a:srgbClr val="CC3300"/>
          </a:solidFill>
          <a:ln w="57150">
            <a:solidFill>
              <a:schemeClr val="tx1"/>
            </a:solidFill>
            <a:miter lim="800000"/>
            <a:headEnd/>
            <a:tailEnd/>
          </a:ln>
          <a:effectLst>
            <a:outerShdw dist="107763" dir="2700000" algn="ctr" rotWithShape="0">
              <a:schemeClr val="bg2"/>
            </a:outerShdw>
          </a:effectLst>
        </p:spPr>
        <p:txBody>
          <a:bodyPr/>
          <a:lstStyle/>
          <a:p>
            <a:pPr eaLnBrk="1" hangingPunct="1"/>
            <a:r>
              <a:rPr lang="en-US" altLang="en-US" sz="5400" b="1">
                <a:solidFill>
                  <a:schemeClr val="bg1"/>
                </a:solidFill>
                <a:latin typeface="Blue Highway D Type" pitchFamily="2" charset="0"/>
              </a:rPr>
              <a:t>The 25</a:t>
            </a:r>
            <a:r>
              <a:rPr lang="en-US" altLang="en-US" sz="5400" b="1" baseline="30000">
                <a:solidFill>
                  <a:schemeClr val="bg1"/>
                </a:solidFill>
                <a:latin typeface="Blue Highway D Type" pitchFamily="2" charset="0"/>
              </a:rPr>
              <a:t>th</a:t>
            </a:r>
            <a:r>
              <a:rPr lang="en-US" altLang="en-US" sz="5400" b="1">
                <a:solidFill>
                  <a:schemeClr val="bg1"/>
                </a:solidFill>
                <a:latin typeface="Blue Highway D Type" pitchFamily="2" charset="0"/>
              </a:rPr>
              <a:t> Amendment</a:t>
            </a:r>
          </a:p>
        </p:txBody>
      </p:sp>
      <p:sp>
        <p:nvSpPr>
          <p:cNvPr id="59395" name="Rectangle 3">
            <a:extLst>
              <a:ext uri="{FF2B5EF4-FFF2-40B4-BE49-F238E27FC236}">
                <a16:creationId xmlns:a16="http://schemas.microsoft.com/office/drawing/2014/main" id="{BFF9C970-6AD5-4706-BE1F-6E7A9386897A}"/>
              </a:ext>
            </a:extLst>
          </p:cNvPr>
          <p:cNvSpPr>
            <a:spLocks noGrp="1" noChangeArrowheads="1"/>
          </p:cNvSpPr>
          <p:nvPr>
            <p:ph type="body" idx="1"/>
          </p:nvPr>
        </p:nvSpPr>
        <p:spPr>
          <a:xfrm>
            <a:off x="685800" y="2209800"/>
            <a:ext cx="7772400" cy="3886200"/>
          </a:xfrm>
        </p:spPr>
        <p:txBody>
          <a:bodyPr/>
          <a:lstStyle/>
          <a:p>
            <a:pPr eaLnBrk="1" hangingPunct="1"/>
            <a:r>
              <a:rPr lang="en-US" altLang="en-US" sz="4400" b="1"/>
              <a:t>How to replace the President in case of disability.</a:t>
            </a:r>
          </a:p>
          <a:p>
            <a:pPr eaLnBrk="1" hangingPunct="1"/>
            <a:r>
              <a:rPr lang="en-US" altLang="en-US" sz="4400" b="1"/>
              <a:t>How to replace the Vice-President.</a:t>
            </a:r>
          </a:p>
          <a:p>
            <a:pPr eaLnBrk="1" hangingPunct="1"/>
            <a:endParaRPr lang="en-US" altLang="en-US" sz="4400" b="1"/>
          </a:p>
        </p:txBody>
      </p:sp>
      <p:sp>
        <p:nvSpPr>
          <p:cNvPr id="59396" name="WordArt 4">
            <a:extLst>
              <a:ext uri="{FF2B5EF4-FFF2-40B4-BE49-F238E27FC236}">
                <a16:creationId xmlns:a16="http://schemas.microsoft.com/office/drawing/2014/main" id="{ABD952FA-5627-48D8-8DC0-9112B443BBA5}"/>
              </a:ext>
            </a:extLst>
          </p:cNvPr>
          <p:cNvSpPr>
            <a:spLocks noChangeArrowheads="1" noChangeShapeType="1" noTextEdit="1"/>
          </p:cNvSpPr>
          <p:nvPr/>
        </p:nvSpPr>
        <p:spPr bwMode="auto">
          <a:xfrm>
            <a:off x="3962400" y="4724400"/>
            <a:ext cx="1219200" cy="1457325"/>
          </a:xfrm>
          <a:prstGeom prst="rect">
            <a:avLst/>
          </a:prstGeom>
        </p:spPr>
        <p:txBody>
          <a:bodyPr wrap="none" fromWordArt="1">
            <a:prstTxWarp prst="textSlantUp">
              <a:avLst>
                <a:gd name="adj" fmla="val 5555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Arial Black" panose="020B0A04020102020204" pitchFamily="34" charset="0"/>
                <a:ea typeface="+mn-ea"/>
                <a:cs typeface="Times New Roman" panose="02020603050405020304" pitchFamily="18" charset="0"/>
              </a:rPr>
              <a:t>1967</a:t>
            </a:r>
          </a:p>
        </p:txBody>
      </p:sp>
      <p:pic>
        <p:nvPicPr>
          <p:cNvPr id="59397" name="Picture 5" descr="MCj03979350000[1]">
            <a:extLst>
              <a:ext uri="{FF2B5EF4-FFF2-40B4-BE49-F238E27FC236}">
                <a16:creationId xmlns:a16="http://schemas.microsoft.com/office/drawing/2014/main" id="{786A5851-E438-49CC-AF2C-AF4C499A8D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4343400"/>
            <a:ext cx="1436688"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1852B435-DE91-4196-B181-03CE12D212CC}"/>
              </a:ext>
            </a:extLst>
          </p:cNvPr>
          <p:cNvSpPr>
            <a:spLocks noGrp="1" noChangeArrowheads="1"/>
          </p:cNvSpPr>
          <p:nvPr>
            <p:ph type="title"/>
          </p:nvPr>
        </p:nvSpPr>
        <p:spPr>
          <a:gradFill rotWithShape="0">
            <a:gsLst>
              <a:gs pos="0">
                <a:srgbClr val="5E1800"/>
              </a:gs>
              <a:gs pos="50000">
                <a:srgbClr val="CC3300"/>
              </a:gs>
              <a:gs pos="100000">
                <a:srgbClr val="5E1800"/>
              </a:gs>
            </a:gsLst>
            <a:lin ang="5400000" scaled="1"/>
          </a:gradFill>
          <a:scene3d>
            <a:camera prst="legacyPerspectiveTopRight"/>
            <a:lightRig rig="legacyFlat3" dir="b"/>
          </a:scene3d>
          <a:sp3d extrusionH="887400" prstMaterial="legacyMatte">
            <a:bevelT w="13500" h="13500" prst="angle"/>
            <a:bevelB w="13500" h="13500" prst="angle"/>
            <a:extrusionClr>
              <a:srgbClr val="CC3300"/>
            </a:extrusionClr>
            <a:contourClr>
              <a:srgbClr val="5E1800"/>
            </a:contourClr>
          </a:sp3d>
        </p:spPr>
        <p:txBody>
          <a:bodyPr>
            <a:flatTx/>
          </a:bodyPr>
          <a:lstStyle/>
          <a:p>
            <a:pPr eaLnBrk="1" hangingPunct="1"/>
            <a:r>
              <a:rPr lang="en-US" altLang="en-US" sz="5400" b="1">
                <a:solidFill>
                  <a:schemeClr val="bg1"/>
                </a:solidFill>
                <a:latin typeface="Sybil Green" pitchFamily="2" charset="0"/>
              </a:rPr>
              <a:t>The 26</a:t>
            </a:r>
            <a:r>
              <a:rPr lang="en-US" altLang="en-US" sz="5400" b="1" baseline="30000">
                <a:solidFill>
                  <a:schemeClr val="bg1"/>
                </a:solidFill>
                <a:latin typeface="Sybil Green" pitchFamily="2" charset="0"/>
              </a:rPr>
              <a:t>th</a:t>
            </a:r>
            <a:r>
              <a:rPr lang="en-US" altLang="en-US" sz="5400" b="1">
                <a:solidFill>
                  <a:schemeClr val="bg1"/>
                </a:solidFill>
                <a:latin typeface="Sybil Green" pitchFamily="2" charset="0"/>
              </a:rPr>
              <a:t> Amendment</a:t>
            </a:r>
          </a:p>
        </p:txBody>
      </p:sp>
      <p:sp>
        <p:nvSpPr>
          <p:cNvPr id="61443" name="Rectangle 3">
            <a:extLst>
              <a:ext uri="{FF2B5EF4-FFF2-40B4-BE49-F238E27FC236}">
                <a16:creationId xmlns:a16="http://schemas.microsoft.com/office/drawing/2014/main" id="{478B36B2-9704-4FEF-B154-AFAA61891FE9}"/>
              </a:ext>
            </a:extLst>
          </p:cNvPr>
          <p:cNvSpPr>
            <a:spLocks noGrp="1" noChangeArrowheads="1"/>
          </p:cNvSpPr>
          <p:nvPr>
            <p:ph type="body" idx="1"/>
          </p:nvPr>
        </p:nvSpPr>
        <p:spPr>
          <a:xfrm>
            <a:off x="685800" y="2438400"/>
            <a:ext cx="7772400" cy="2743200"/>
          </a:xfrm>
          <a:gradFill rotWithShape="0">
            <a:gsLst>
              <a:gs pos="0">
                <a:srgbClr val="002F76"/>
              </a:gs>
              <a:gs pos="50000">
                <a:srgbClr val="0066FF"/>
              </a:gs>
              <a:gs pos="100000">
                <a:srgbClr val="002F76"/>
              </a:gs>
            </a:gsLst>
            <a:lin ang="5400000" scaled="1"/>
          </a:gradFill>
          <a:scene3d>
            <a:camera prst="legacyPerspectiveTopRight"/>
            <a:lightRig rig="legacyFlat3" dir="b"/>
          </a:scene3d>
          <a:sp3d extrusionH="887400" prstMaterial="legacyMatte">
            <a:bevelT w="13500" h="13500" prst="angle"/>
            <a:bevelB w="13500" h="13500" prst="angle"/>
            <a:extrusionClr>
              <a:srgbClr val="0066FF"/>
            </a:extrusionClr>
            <a:contourClr>
              <a:srgbClr val="002F76"/>
            </a:contourClr>
          </a:sp3d>
        </p:spPr>
        <p:txBody>
          <a:bodyPr>
            <a:flatTx/>
          </a:bodyPr>
          <a:lstStyle/>
          <a:p>
            <a:pPr algn="ctr" eaLnBrk="1" hangingPunct="1">
              <a:buFontTx/>
              <a:buNone/>
            </a:pPr>
            <a:endParaRPr lang="en-US" altLang="en-US" sz="4800" b="1">
              <a:solidFill>
                <a:schemeClr val="bg1"/>
              </a:solidFill>
            </a:endParaRPr>
          </a:p>
          <a:p>
            <a:pPr algn="ctr" eaLnBrk="1" hangingPunct="1">
              <a:buFontTx/>
              <a:buNone/>
            </a:pPr>
            <a:r>
              <a:rPr lang="en-US" altLang="en-US" sz="4800" b="1">
                <a:solidFill>
                  <a:schemeClr val="bg1"/>
                </a:solidFill>
              </a:rPr>
              <a:t>Lowered voting age to 18.</a:t>
            </a:r>
          </a:p>
        </p:txBody>
      </p:sp>
      <p:sp>
        <p:nvSpPr>
          <p:cNvPr id="61444" name="WordArt 4">
            <a:extLst>
              <a:ext uri="{FF2B5EF4-FFF2-40B4-BE49-F238E27FC236}">
                <a16:creationId xmlns:a16="http://schemas.microsoft.com/office/drawing/2014/main" id="{A06D8E6B-3157-48C9-B536-42DA799D14D8}"/>
              </a:ext>
            </a:extLst>
          </p:cNvPr>
          <p:cNvSpPr>
            <a:spLocks noChangeArrowheads="1" noChangeShapeType="1" noTextEdit="1"/>
          </p:cNvSpPr>
          <p:nvPr/>
        </p:nvSpPr>
        <p:spPr bwMode="auto">
          <a:xfrm>
            <a:off x="3733800" y="5486400"/>
            <a:ext cx="1676400" cy="7620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Times New Roman" panose="02020603050405020304" pitchFamily="18" charset="0"/>
              </a:rPr>
              <a:t>1971</a:t>
            </a:r>
          </a:p>
        </p:txBody>
      </p:sp>
      <p:pic>
        <p:nvPicPr>
          <p:cNvPr id="61445" name="Picture 6" descr="MPj04222430000[1]">
            <a:extLst>
              <a:ext uri="{FF2B5EF4-FFF2-40B4-BE49-F238E27FC236}">
                <a16:creationId xmlns:a16="http://schemas.microsoft.com/office/drawing/2014/main" id="{C18619D0-F4E2-4ED1-8211-ADDF7E80D7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267200"/>
            <a:ext cx="1627188" cy="2057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1446" name="Picture 7" descr="MCj04298990000[1]">
            <a:extLst>
              <a:ext uri="{FF2B5EF4-FFF2-40B4-BE49-F238E27FC236}">
                <a16:creationId xmlns:a16="http://schemas.microsoft.com/office/drawing/2014/main" id="{4D6BDE61-BF07-4E88-9A64-78D378F88A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4267200"/>
            <a:ext cx="17526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2ABA58EF-980A-4129-8854-847FD15577FC}"/>
              </a:ext>
            </a:extLst>
          </p:cNvPr>
          <p:cNvSpPr>
            <a:spLocks noGrp="1" noChangeArrowheads="1"/>
          </p:cNvSpPr>
          <p:nvPr>
            <p:ph type="title"/>
          </p:nvPr>
        </p:nvSpPr>
        <p:spPr>
          <a:gradFill rotWithShape="0">
            <a:gsLst>
              <a:gs pos="0">
                <a:srgbClr val="003B00"/>
              </a:gs>
              <a:gs pos="50000">
                <a:srgbClr val="008000"/>
              </a:gs>
              <a:gs pos="100000">
                <a:srgbClr val="003B00"/>
              </a:gs>
            </a:gsLst>
            <a:lin ang="5400000" scaled="1"/>
          </a:gradFill>
          <a:ln w="76200">
            <a:solidFill>
              <a:srgbClr val="FFFF00"/>
            </a:solidFill>
            <a:miter lim="800000"/>
            <a:headEnd/>
            <a:tailEnd/>
          </a:ln>
        </p:spPr>
        <p:txBody>
          <a:bodyPr/>
          <a:lstStyle/>
          <a:p>
            <a:pPr eaLnBrk="1" hangingPunct="1"/>
            <a:r>
              <a:rPr lang="en-US" altLang="en-US" sz="5400" b="1">
                <a:solidFill>
                  <a:srgbClr val="FFFF00"/>
                </a:solidFill>
              </a:rPr>
              <a:t>27</a:t>
            </a:r>
            <a:r>
              <a:rPr lang="en-US" altLang="en-US" sz="5400" b="1" baseline="30000">
                <a:solidFill>
                  <a:srgbClr val="FFFF00"/>
                </a:solidFill>
              </a:rPr>
              <a:t>th</a:t>
            </a:r>
            <a:r>
              <a:rPr lang="en-US" altLang="en-US" sz="5400" b="1">
                <a:solidFill>
                  <a:srgbClr val="FFFF00"/>
                </a:solidFill>
              </a:rPr>
              <a:t> Amendment</a:t>
            </a:r>
          </a:p>
        </p:txBody>
      </p:sp>
      <p:sp>
        <p:nvSpPr>
          <p:cNvPr id="63491" name="Rectangle 3">
            <a:extLst>
              <a:ext uri="{FF2B5EF4-FFF2-40B4-BE49-F238E27FC236}">
                <a16:creationId xmlns:a16="http://schemas.microsoft.com/office/drawing/2014/main" id="{901BE738-82F6-4799-8C9E-E770B6F03E20}"/>
              </a:ext>
            </a:extLst>
          </p:cNvPr>
          <p:cNvSpPr>
            <a:spLocks noGrp="1" noChangeArrowheads="1"/>
          </p:cNvSpPr>
          <p:nvPr>
            <p:ph type="body" idx="1"/>
          </p:nvPr>
        </p:nvSpPr>
        <p:spPr>
          <a:xfrm>
            <a:off x="685800" y="3124200"/>
            <a:ext cx="7772400" cy="2971800"/>
          </a:xfrm>
        </p:spPr>
        <p:txBody>
          <a:bodyPr/>
          <a:lstStyle/>
          <a:p>
            <a:pPr eaLnBrk="1" hangingPunct="1">
              <a:buFontTx/>
              <a:buNone/>
            </a:pPr>
            <a:r>
              <a:rPr lang="en-US" altLang="en-US"/>
              <a:t>	</a:t>
            </a:r>
            <a:r>
              <a:rPr lang="en-US" altLang="en-US" sz="3600" b="1"/>
              <a:t>If members of Congress vote themselves a raise, it cannot go into effect until they have stood for reelection.</a:t>
            </a:r>
          </a:p>
        </p:txBody>
      </p:sp>
      <p:sp>
        <p:nvSpPr>
          <p:cNvPr id="63492" name="WordArt 4">
            <a:extLst>
              <a:ext uri="{FF2B5EF4-FFF2-40B4-BE49-F238E27FC236}">
                <a16:creationId xmlns:a16="http://schemas.microsoft.com/office/drawing/2014/main" id="{7754D473-A2C6-496B-8B01-394C1A5C916B}"/>
              </a:ext>
            </a:extLst>
          </p:cNvPr>
          <p:cNvSpPr>
            <a:spLocks noChangeArrowheads="1" noChangeShapeType="1" noTextEdit="1"/>
          </p:cNvSpPr>
          <p:nvPr/>
        </p:nvSpPr>
        <p:spPr bwMode="auto">
          <a:xfrm rot="-1462682">
            <a:off x="1600200" y="1828800"/>
            <a:ext cx="1219200" cy="12954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1" u="none" strike="noStrike" kern="10" cap="none" spc="0" normalizeH="0" baseline="0" noProof="0">
                <a:ln w="9525">
                  <a:solidFill>
                    <a:srgbClr val="FFFF00"/>
                  </a:solidFill>
                  <a:round/>
                  <a:headEnd/>
                  <a:tailEnd/>
                </a:ln>
                <a:solidFill>
                  <a:srgbClr val="008000"/>
                </a:solidFill>
                <a:effectLst>
                  <a:outerShdw dist="35921" dir="2700000" algn="ctr" rotWithShape="0">
                    <a:srgbClr val="808080"/>
                  </a:outerShdw>
                </a:effectLst>
                <a:uLnTx/>
                <a:uFillTx/>
                <a:latin typeface="Arial Black" panose="020B0A04020102020204" pitchFamily="34" charset="0"/>
                <a:ea typeface="+mn-ea"/>
                <a:cs typeface="Times New Roman" panose="02020603050405020304" pitchFamily="18" charset="0"/>
              </a:rPr>
              <a:t>1992</a:t>
            </a:r>
          </a:p>
        </p:txBody>
      </p:sp>
      <p:pic>
        <p:nvPicPr>
          <p:cNvPr id="63493" name="Picture 13" descr="j0250658">
            <a:extLst>
              <a:ext uri="{FF2B5EF4-FFF2-40B4-BE49-F238E27FC236}">
                <a16:creationId xmlns:a16="http://schemas.microsoft.com/office/drawing/2014/main" id="{DFE4BEE4-BE56-43F9-AE7D-980F25CF1F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4787900"/>
            <a:ext cx="199072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Bell Work: 3/4 Left of page 13</a:t>
            </a:r>
          </a:p>
        </p:txBody>
      </p:sp>
      <p:sp>
        <p:nvSpPr>
          <p:cNvPr id="3" name="Content Placeholder 2"/>
          <p:cNvSpPr>
            <a:spLocks noGrp="1"/>
          </p:cNvSpPr>
          <p:nvPr>
            <p:ph idx="1"/>
          </p:nvPr>
        </p:nvSpPr>
        <p:spPr>
          <a:xfrm>
            <a:off x="888423" y="2226469"/>
            <a:ext cx="6641090" cy="3263504"/>
          </a:xfrm>
        </p:spPr>
        <p:txBody>
          <a:bodyPr>
            <a:normAutofit/>
          </a:bodyPr>
          <a:lstStyle/>
          <a:p>
            <a:pPr marL="0" indent="0">
              <a:buNone/>
            </a:pPr>
            <a:r>
              <a:rPr lang="en-US" sz="2700" dirty="0"/>
              <a:t>If you could only keep 3 of the first 10 Amendments, which Amendments would you keep? Why?</a:t>
            </a:r>
            <a:endParaRPr lang="en-US" dirty="0"/>
          </a:p>
          <a:p>
            <a:pPr>
              <a:buFont typeface="Wingdings" panose="05000000000000000000" pitchFamily="2" charset="2"/>
              <a:buChar char="§"/>
            </a:pPr>
            <a:endParaRPr lang="en-US" dirty="0"/>
          </a:p>
        </p:txBody>
      </p:sp>
    </p:spTree>
    <p:extLst>
      <p:ext uri="{BB962C8B-B14F-4D97-AF65-F5344CB8AC3E}">
        <p14:creationId xmlns:p14="http://schemas.microsoft.com/office/powerpoint/2010/main" val="3664048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solidFill>
            <a:srgbClr val="CC3300"/>
          </a:solidFill>
          <a:ln w="38100">
            <a:solidFill>
              <a:schemeClr val="bg1"/>
            </a:solidFill>
            <a:miter lim="800000"/>
            <a:headEnd/>
            <a:tailEnd/>
          </a:ln>
        </p:spPr>
        <p:txBody>
          <a:bodyPr/>
          <a:lstStyle/>
          <a:p>
            <a:pPr eaLnBrk="1" hangingPunct="1"/>
            <a:r>
              <a:rPr lang="en-US" altLang="en-US" sz="6000" b="1">
                <a:solidFill>
                  <a:schemeClr val="bg1"/>
                </a:solidFill>
                <a:latin typeface="Edwardian Script ITC" panose="030303020407070D0804" pitchFamily="66" charset="0"/>
              </a:rPr>
              <a:t>The 3</a:t>
            </a:r>
            <a:r>
              <a:rPr lang="en-US" altLang="en-US" sz="6000" b="1" baseline="30000">
                <a:solidFill>
                  <a:schemeClr val="bg1"/>
                </a:solidFill>
                <a:latin typeface="Edwardian Script ITC" panose="030303020407070D0804" pitchFamily="66" charset="0"/>
              </a:rPr>
              <a:t>rd</a:t>
            </a:r>
            <a:r>
              <a:rPr lang="en-US" altLang="en-US" sz="6000" b="1">
                <a:solidFill>
                  <a:schemeClr val="bg1"/>
                </a:solidFill>
                <a:latin typeface="Edwardian Script ITC" panose="030303020407070D0804" pitchFamily="66" charset="0"/>
              </a:rPr>
              <a:t> Amendment</a:t>
            </a:r>
          </a:p>
        </p:txBody>
      </p:sp>
      <p:sp>
        <p:nvSpPr>
          <p:cNvPr id="12291" name="Rectangle 3"/>
          <p:cNvSpPr>
            <a:spLocks noGrp="1" noChangeArrowheads="1"/>
          </p:cNvSpPr>
          <p:nvPr>
            <p:ph type="body" idx="1"/>
          </p:nvPr>
        </p:nvSpPr>
        <p:spPr>
          <a:xfrm>
            <a:off x="2743200" y="2209800"/>
            <a:ext cx="5715000" cy="3886200"/>
          </a:xfrm>
          <a:solidFill>
            <a:schemeClr val="bg1"/>
          </a:solidFill>
        </p:spPr>
        <p:txBody>
          <a:bodyPr/>
          <a:lstStyle/>
          <a:p>
            <a:pPr algn="ctr" eaLnBrk="1" hangingPunct="1">
              <a:buFontTx/>
              <a:buNone/>
            </a:pPr>
            <a:endParaRPr lang="en-US" altLang="en-US"/>
          </a:p>
          <a:p>
            <a:pPr algn="ctr" eaLnBrk="1" hangingPunct="1">
              <a:buFontTx/>
              <a:buNone/>
            </a:pPr>
            <a:r>
              <a:rPr lang="en-US" altLang="en-US" sz="4000" b="1"/>
              <a:t>Freedom from quartering troops in private homes without their consent.</a:t>
            </a:r>
          </a:p>
        </p:txBody>
      </p:sp>
      <p:pic>
        <p:nvPicPr>
          <p:cNvPr id="12292" name="Picture 4" descr="MCj014942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819400"/>
            <a:ext cx="1789113"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8397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Bell Work:</a:t>
            </a:r>
          </a:p>
        </p:txBody>
      </p:sp>
      <p:sp>
        <p:nvSpPr>
          <p:cNvPr id="3" name="Content Placeholder 2"/>
          <p:cNvSpPr>
            <a:spLocks noGrp="1"/>
          </p:cNvSpPr>
          <p:nvPr>
            <p:ph idx="1"/>
          </p:nvPr>
        </p:nvSpPr>
        <p:spPr>
          <a:xfrm>
            <a:off x="888423" y="2226469"/>
            <a:ext cx="6641090" cy="1995238"/>
          </a:xfrm>
        </p:spPr>
        <p:txBody>
          <a:bodyPr>
            <a:normAutofit/>
          </a:bodyPr>
          <a:lstStyle/>
          <a:p>
            <a:pPr marL="0" indent="0">
              <a:buNone/>
            </a:pPr>
            <a:r>
              <a:rPr lang="en-US" sz="2700" dirty="0"/>
              <a:t>Today you need to pick </a:t>
            </a:r>
            <a:r>
              <a:rPr lang="en-US" sz="2700"/>
              <a:t>your Social </a:t>
            </a:r>
            <a:r>
              <a:rPr lang="en-US" sz="2700" dirty="0"/>
              <a:t>Studies class for next year. Go to this cite on your phone.</a:t>
            </a:r>
          </a:p>
          <a:p>
            <a:pPr marL="0" indent="0">
              <a:buNone/>
            </a:pPr>
            <a:r>
              <a:rPr lang="en-US" b="1" u="sng" dirty="0">
                <a:hlinkClick r:id="rId2"/>
              </a:rPr>
              <a:t>https://tinyurl.com/s44jwf8</a:t>
            </a:r>
            <a:endParaRPr lang="en-US" dirty="0"/>
          </a:p>
          <a:p>
            <a:pPr marL="0" indent="0">
              <a:buNone/>
            </a:pPr>
            <a:endParaRPr lang="en-US" dirty="0"/>
          </a:p>
          <a:p>
            <a:pPr>
              <a:buFont typeface="Wingdings" panose="05000000000000000000" pitchFamily="2" charset="2"/>
              <a:buChar char="§"/>
            </a:pPr>
            <a:endParaRPr lang="en-US" dirty="0"/>
          </a:p>
        </p:txBody>
      </p:sp>
      <p:pic>
        <p:nvPicPr>
          <p:cNvPr id="5" name="Picture 4" descr="A picture containing crossword, text, indoor, black&#10;&#10;Description automatically generated">
            <a:extLst>
              <a:ext uri="{FF2B5EF4-FFF2-40B4-BE49-F238E27FC236}">
                <a16:creationId xmlns:a16="http://schemas.microsoft.com/office/drawing/2014/main" id="{575C3796-8084-49ED-84C2-A35DC056D9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3164" y="3599370"/>
            <a:ext cx="2857500" cy="2857500"/>
          </a:xfrm>
          <a:prstGeom prst="rect">
            <a:avLst/>
          </a:prstGeom>
        </p:spPr>
      </p:pic>
    </p:spTree>
    <p:extLst>
      <p:ext uri="{BB962C8B-B14F-4D97-AF65-F5344CB8AC3E}">
        <p14:creationId xmlns:p14="http://schemas.microsoft.com/office/powerpoint/2010/main" val="1853459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a:xfrm>
            <a:off x="369342" y="2916974"/>
            <a:ext cx="7886700" cy="1024053"/>
          </a:xfrm>
        </p:spPr>
        <p:txBody>
          <a:bodyPr>
            <a:normAutofit/>
          </a:bodyPr>
          <a:lstStyle/>
          <a:p>
            <a:r>
              <a:rPr lang="en-US" altLang="en-US" sz="3600" b="1" dirty="0"/>
              <a:t>Cases will be heard in the following order:</a:t>
            </a:r>
          </a:p>
        </p:txBody>
      </p:sp>
      <p:sp>
        <p:nvSpPr>
          <p:cNvPr id="133123" name="Content Placeholder 2"/>
          <p:cNvSpPr>
            <a:spLocks noGrp="1"/>
          </p:cNvSpPr>
          <p:nvPr>
            <p:ph idx="1"/>
          </p:nvPr>
        </p:nvSpPr>
        <p:spPr>
          <a:xfrm>
            <a:off x="2098059" y="3941027"/>
            <a:ext cx="4643935" cy="3028429"/>
          </a:xfrm>
        </p:spPr>
        <p:txBody>
          <a:bodyPr/>
          <a:lstStyle/>
          <a:p>
            <a:pPr marL="0" indent="0">
              <a:buFont typeface="Arial" panose="020B0604020202020204" pitchFamily="34" charset="0"/>
              <a:buNone/>
            </a:pPr>
            <a:r>
              <a:rPr lang="en-US" altLang="en-US" dirty="0"/>
              <a:t>1. </a:t>
            </a:r>
            <a:r>
              <a:rPr lang="en-US" altLang="en-US" sz="2400" dirty="0"/>
              <a:t>Mapp. V Ohio 1961</a:t>
            </a:r>
          </a:p>
          <a:p>
            <a:pPr marL="0" indent="0">
              <a:buFont typeface="Arial" panose="020B0604020202020204" pitchFamily="34" charset="0"/>
              <a:buNone/>
            </a:pPr>
            <a:r>
              <a:rPr lang="en-US" altLang="en-US" sz="2400" dirty="0"/>
              <a:t>2. Engle v. Vitale 1962</a:t>
            </a:r>
          </a:p>
          <a:p>
            <a:pPr marL="0" indent="0">
              <a:buFont typeface="Arial" panose="020B0604020202020204" pitchFamily="34" charset="0"/>
              <a:buNone/>
            </a:pPr>
            <a:r>
              <a:rPr lang="en-US" altLang="en-US" sz="2400" dirty="0"/>
              <a:t>3. Gideon v Wainwright 1963</a:t>
            </a:r>
          </a:p>
          <a:p>
            <a:pPr marL="0" indent="0">
              <a:buFont typeface="Arial" panose="020B0604020202020204" pitchFamily="34" charset="0"/>
              <a:buNone/>
            </a:pPr>
            <a:r>
              <a:rPr lang="en-US" altLang="en-US" sz="2400" dirty="0"/>
              <a:t>4. Escobedo v. Illinois 1964</a:t>
            </a:r>
          </a:p>
          <a:p>
            <a:pPr marL="0" indent="0">
              <a:buFont typeface="Arial" panose="020B0604020202020204" pitchFamily="34" charset="0"/>
              <a:buNone/>
            </a:pPr>
            <a:r>
              <a:rPr lang="en-US" altLang="en-US" sz="2400" dirty="0"/>
              <a:t>5. Griswold v. Connecticut 1965</a:t>
            </a:r>
          </a:p>
          <a:p>
            <a:pPr marL="0" indent="0">
              <a:buFont typeface="Arial" panose="020B0604020202020204" pitchFamily="34" charset="0"/>
              <a:buNone/>
            </a:pPr>
            <a:r>
              <a:rPr lang="en-US" altLang="en-US" sz="2400" dirty="0"/>
              <a:t>6. Miranda v. Arizona 1966</a:t>
            </a:r>
          </a:p>
        </p:txBody>
      </p:sp>
      <p:sp>
        <p:nvSpPr>
          <p:cNvPr id="4" name="Title 1">
            <a:extLst>
              <a:ext uri="{FF2B5EF4-FFF2-40B4-BE49-F238E27FC236}">
                <a16:creationId xmlns:a16="http://schemas.microsoft.com/office/drawing/2014/main" id="{CA36802F-D138-42EC-8B73-2D869E2FAAFF}"/>
              </a:ext>
            </a:extLst>
          </p:cNvPr>
          <p:cNvSpPr txBox="1">
            <a:spLocks/>
          </p:cNvSpPr>
          <p:nvPr/>
        </p:nvSpPr>
        <p:spPr>
          <a:xfrm>
            <a:off x="628650" y="-5294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t>You will be graded in 4 Categories:</a:t>
            </a:r>
          </a:p>
        </p:txBody>
      </p:sp>
      <p:sp>
        <p:nvSpPr>
          <p:cNvPr id="5" name="Content Placeholder 2">
            <a:extLst>
              <a:ext uri="{FF2B5EF4-FFF2-40B4-BE49-F238E27FC236}">
                <a16:creationId xmlns:a16="http://schemas.microsoft.com/office/drawing/2014/main" id="{260B607B-D5BE-4A75-8B09-358A0B30341E}"/>
              </a:ext>
            </a:extLst>
          </p:cNvPr>
          <p:cNvSpPr txBox="1">
            <a:spLocks/>
          </p:cNvSpPr>
          <p:nvPr/>
        </p:nvSpPr>
        <p:spPr>
          <a:xfrm>
            <a:off x="1740943" y="1034511"/>
            <a:ext cx="4643935" cy="22254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en-US" dirty="0"/>
              <a:t>1. </a:t>
            </a:r>
            <a:r>
              <a:rPr lang="en-US" altLang="en-US" sz="2400" dirty="0"/>
              <a:t>Prep Day (1-4) (Group)</a:t>
            </a:r>
          </a:p>
          <a:p>
            <a:pPr marL="0" indent="0">
              <a:buNone/>
            </a:pPr>
            <a:r>
              <a:rPr lang="en-US" altLang="en-US" sz="2400" dirty="0"/>
              <a:t>2. Court Performance (1-4) (Group)</a:t>
            </a:r>
          </a:p>
          <a:p>
            <a:pPr marL="0" indent="0">
              <a:buFont typeface="Arial" panose="020B0604020202020204" pitchFamily="34" charset="0"/>
              <a:buNone/>
            </a:pPr>
            <a:r>
              <a:rPr lang="en-US" altLang="en-US" sz="2400" dirty="0"/>
              <a:t>3. Justice Performance (1-4) (Inv.)</a:t>
            </a:r>
          </a:p>
          <a:p>
            <a:pPr marL="0" indent="0">
              <a:buNone/>
            </a:pPr>
            <a:r>
              <a:rPr lang="en-US" altLang="en-US" sz="2400" dirty="0"/>
              <a:t>4. Test Sheet (1-4) (Inv.)</a:t>
            </a:r>
          </a:p>
          <a:p>
            <a:pPr marL="0" indent="0">
              <a:buFont typeface="Arial" panose="020B0604020202020204" pitchFamily="34" charset="0"/>
              <a:buNone/>
            </a:pPr>
            <a:endParaRPr lang="en-US" altLang="en-US" sz="2400" dirty="0"/>
          </a:p>
        </p:txBody>
      </p:sp>
    </p:spTree>
    <p:extLst>
      <p:ext uri="{BB962C8B-B14F-4D97-AF65-F5344CB8AC3E}">
        <p14:creationId xmlns:p14="http://schemas.microsoft.com/office/powerpoint/2010/main" val="258332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23">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3123">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3123">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3123">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3123">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3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4B7CA-E9B3-490D-99C2-1473365A1A0F}"/>
              </a:ext>
            </a:extLst>
          </p:cNvPr>
          <p:cNvSpPr>
            <a:spLocks noGrp="1"/>
          </p:cNvSpPr>
          <p:nvPr>
            <p:ph type="title"/>
          </p:nvPr>
        </p:nvSpPr>
        <p:spPr/>
        <p:txBody>
          <a:bodyPr/>
          <a:lstStyle/>
          <a:p>
            <a:pPr algn="ctr"/>
            <a:r>
              <a:rPr lang="en-US" b="1" dirty="0"/>
              <a:t>How your Handout is set up</a:t>
            </a:r>
          </a:p>
        </p:txBody>
      </p:sp>
      <p:sp>
        <p:nvSpPr>
          <p:cNvPr id="3" name="Content Placeholder 2">
            <a:extLst>
              <a:ext uri="{FF2B5EF4-FFF2-40B4-BE49-F238E27FC236}">
                <a16:creationId xmlns:a16="http://schemas.microsoft.com/office/drawing/2014/main" id="{C5CB293F-F79B-4C36-98A5-48C057697D53}"/>
              </a:ext>
            </a:extLst>
          </p:cNvPr>
          <p:cNvSpPr>
            <a:spLocks noGrp="1"/>
          </p:cNvSpPr>
          <p:nvPr>
            <p:ph idx="1"/>
          </p:nvPr>
        </p:nvSpPr>
        <p:spPr>
          <a:xfrm>
            <a:off x="454925" y="1410269"/>
            <a:ext cx="8060425" cy="4766694"/>
          </a:xfrm>
        </p:spPr>
        <p:txBody>
          <a:bodyPr>
            <a:normAutofit fontScale="92500" lnSpcReduction="20000"/>
          </a:bodyPr>
          <a:lstStyle/>
          <a:p>
            <a:pPr marL="514350" indent="-514350">
              <a:buFont typeface="+mj-lt"/>
              <a:buAutoNum type="arabicPeriod"/>
            </a:pPr>
            <a:r>
              <a:rPr lang="en-US" b="1" dirty="0"/>
              <a:t>Title</a:t>
            </a:r>
          </a:p>
          <a:p>
            <a:pPr lvl="1"/>
            <a:r>
              <a:rPr lang="en-US" dirty="0"/>
              <a:t>The Title will have: the Case Name, Date, and your side of the case</a:t>
            </a:r>
          </a:p>
          <a:p>
            <a:pPr lvl="1"/>
            <a:r>
              <a:rPr lang="en-US" dirty="0"/>
              <a:t>Ex. </a:t>
            </a:r>
            <a:r>
              <a:rPr lang="en-US" u="sng" dirty="0"/>
              <a:t>Engle v. Vitale</a:t>
            </a:r>
            <a:r>
              <a:rPr lang="en-US" dirty="0"/>
              <a:t> </a:t>
            </a:r>
            <a:r>
              <a:rPr lang="en-US" u="sng" dirty="0"/>
              <a:t>1962</a:t>
            </a:r>
            <a:r>
              <a:rPr lang="en-US" dirty="0"/>
              <a:t> ----</a:t>
            </a:r>
            <a:r>
              <a:rPr lang="en-US" u="sng" dirty="0"/>
              <a:t>Engel</a:t>
            </a:r>
          </a:p>
          <a:p>
            <a:pPr marL="514350" indent="-514350">
              <a:buFont typeface="+mj-lt"/>
              <a:buAutoNum type="arabicPeriod"/>
            </a:pPr>
            <a:r>
              <a:rPr lang="en-US" b="1" dirty="0"/>
              <a:t>Circumstances of the Case</a:t>
            </a:r>
          </a:p>
          <a:p>
            <a:pPr lvl="1"/>
            <a:r>
              <a:rPr lang="en-US" dirty="0"/>
              <a:t>This tells you the history of the case</a:t>
            </a:r>
          </a:p>
          <a:p>
            <a:pPr lvl="1"/>
            <a:r>
              <a:rPr lang="en-US" dirty="0"/>
              <a:t>This information is the same for both groups</a:t>
            </a:r>
          </a:p>
          <a:p>
            <a:pPr marL="514350" indent="-514350">
              <a:buFont typeface="+mj-lt"/>
              <a:buAutoNum type="arabicPeriod"/>
            </a:pPr>
            <a:r>
              <a:rPr lang="en-US" b="1" dirty="0"/>
              <a:t>Constitutional Issues</a:t>
            </a:r>
          </a:p>
          <a:p>
            <a:pPr lvl="1"/>
            <a:r>
              <a:rPr lang="en-US" dirty="0"/>
              <a:t>This tells you the cases history in the court system</a:t>
            </a:r>
          </a:p>
          <a:p>
            <a:pPr lvl="1"/>
            <a:r>
              <a:rPr lang="en-US" dirty="0"/>
              <a:t>This information is the same for both groups</a:t>
            </a:r>
          </a:p>
          <a:p>
            <a:pPr marL="514350" indent="-514350">
              <a:buFont typeface="+mj-lt"/>
              <a:buAutoNum type="arabicPeriod"/>
            </a:pPr>
            <a:r>
              <a:rPr lang="en-US" b="1" dirty="0"/>
              <a:t>Arguments</a:t>
            </a:r>
          </a:p>
          <a:p>
            <a:pPr lvl="1"/>
            <a:r>
              <a:rPr lang="en-US" dirty="0"/>
              <a:t>This information tells you what arguments were used for your side in the case.</a:t>
            </a:r>
          </a:p>
          <a:p>
            <a:pPr lvl="1"/>
            <a:r>
              <a:rPr lang="en-US" b="1" dirty="0"/>
              <a:t>This information is not the same as the other side—Make sure you don’t share it with them</a:t>
            </a:r>
          </a:p>
        </p:txBody>
      </p:sp>
    </p:spTree>
    <p:extLst>
      <p:ext uri="{BB962C8B-B14F-4D97-AF65-F5344CB8AC3E}">
        <p14:creationId xmlns:p14="http://schemas.microsoft.com/office/powerpoint/2010/main" val="922762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sz="3000" u="sng" dirty="0">
                <a:solidFill>
                  <a:schemeClr val="accent2">
                    <a:lumMod val="75000"/>
                  </a:schemeClr>
                </a:solidFill>
              </a:rPr>
              <a:t>Read the case as a group</a:t>
            </a:r>
            <a:r>
              <a:rPr lang="en-US" sz="3000" dirty="0"/>
              <a:t>, discuss how you will approach your position (Plaintiff or Defense)</a:t>
            </a:r>
          </a:p>
        </p:txBody>
      </p:sp>
      <p:sp>
        <p:nvSpPr>
          <p:cNvPr id="3" name="Content Placeholder 2"/>
          <p:cNvSpPr>
            <a:spLocks noGrp="1"/>
          </p:cNvSpPr>
          <p:nvPr>
            <p:ph sz="half" idx="1"/>
          </p:nvPr>
        </p:nvSpPr>
        <p:spPr>
          <a:xfrm>
            <a:off x="582304" y="1447113"/>
            <a:ext cx="3889612" cy="5108362"/>
          </a:xfrm>
        </p:spPr>
        <p:txBody>
          <a:bodyPr>
            <a:normAutofit fontScale="85000" lnSpcReduction="20000"/>
          </a:bodyPr>
          <a:lstStyle/>
          <a:p>
            <a:pPr marL="0" indent="0">
              <a:buNone/>
            </a:pPr>
            <a:r>
              <a:rPr lang="en-US" b="1" dirty="0"/>
              <a:t>Plaintiff	</a:t>
            </a:r>
            <a:r>
              <a:rPr lang="en-US" sz="2100" dirty="0"/>
              <a:t>	</a:t>
            </a:r>
          </a:p>
          <a:p>
            <a:pPr marL="514350" indent="-514350">
              <a:buAutoNum type="arabicPeriod"/>
            </a:pPr>
            <a:r>
              <a:rPr lang="en-US" sz="2100" dirty="0"/>
              <a:t>Create opening arguments that explain why you are suing the defense.   </a:t>
            </a:r>
            <a:r>
              <a:rPr lang="en-US" sz="2100" b="1" dirty="0"/>
              <a:t>What have they done that denied  the plaintiffs of their Constitutional rights?</a:t>
            </a:r>
            <a:r>
              <a:rPr lang="en-US" sz="2100" dirty="0"/>
              <a:t>  Be sure to include background information on the case. </a:t>
            </a:r>
          </a:p>
          <a:p>
            <a:pPr lvl="2"/>
            <a:r>
              <a:rPr lang="en-US" sz="2100" dirty="0"/>
              <a:t>You must explain the events (Circumstances of the Case) from your point of View. </a:t>
            </a:r>
          </a:p>
          <a:p>
            <a:pPr marL="514350" indent="-514350">
              <a:buAutoNum type="arabicPeriod"/>
            </a:pPr>
            <a:r>
              <a:rPr lang="en-US" sz="2100" dirty="0"/>
              <a:t>Using poster paper write out and create a visual that will help explain your side of the case.</a:t>
            </a:r>
          </a:p>
          <a:p>
            <a:pPr marL="514350" indent="-514350">
              <a:buAutoNum type="arabicPeriod"/>
            </a:pPr>
            <a:r>
              <a:rPr lang="en-US" sz="2100" dirty="0"/>
              <a:t>Try to predict what the other side will argue and have an answer to those arguments.</a:t>
            </a:r>
          </a:p>
          <a:p>
            <a:pPr marL="514350" indent="-514350">
              <a:buAutoNum type="arabicPeriod"/>
            </a:pPr>
            <a:r>
              <a:rPr lang="en-US" sz="2100" dirty="0"/>
              <a:t>Create closing arguments that will ensure your victory.  Re-state key points and evidence.</a:t>
            </a:r>
          </a:p>
          <a:p>
            <a:pPr marL="0" indent="0">
              <a:buNone/>
            </a:pPr>
            <a:r>
              <a:rPr lang="en-US" sz="2100" dirty="0"/>
              <a:t> </a:t>
            </a:r>
          </a:p>
        </p:txBody>
      </p:sp>
      <p:sp>
        <p:nvSpPr>
          <p:cNvPr id="4" name="Content Placeholder 3"/>
          <p:cNvSpPr>
            <a:spLocks noGrp="1"/>
          </p:cNvSpPr>
          <p:nvPr>
            <p:ph sz="half" idx="2"/>
          </p:nvPr>
        </p:nvSpPr>
        <p:spPr>
          <a:xfrm>
            <a:off x="4535606" y="1447113"/>
            <a:ext cx="3979744" cy="4729850"/>
          </a:xfrm>
        </p:spPr>
        <p:txBody>
          <a:bodyPr>
            <a:normAutofit fontScale="85000" lnSpcReduction="20000"/>
          </a:bodyPr>
          <a:lstStyle/>
          <a:p>
            <a:pPr marL="0" indent="0">
              <a:buNone/>
            </a:pPr>
            <a:r>
              <a:rPr lang="en-US" b="1" dirty="0"/>
              <a:t>Defense</a:t>
            </a:r>
          </a:p>
          <a:p>
            <a:pPr marL="514350" indent="-514350">
              <a:buAutoNum type="arabicPeriod"/>
            </a:pPr>
            <a:r>
              <a:rPr lang="en-US" sz="2100" dirty="0"/>
              <a:t>Create opening arguments that </a:t>
            </a:r>
            <a:r>
              <a:rPr lang="en-US" sz="2100" b="1" dirty="0"/>
              <a:t>explain why you have done nothing wrong, and that you have not broken the Constitution.  </a:t>
            </a:r>
            <a:r>
              <a:rPr lang="en-US" sz="2100" dirty="0"/>
              <a:t>Be sure to include background information on the case.</a:t>
            </a:r>
          </a:p>
          <a:p>
            <a:pPr lvl="1"/>
            <a:r>
              <a:rPr lang="en-US" sz="2100" dirty="0"/>
              <a:t>You must explain the events (Circumstances of the Case) from your point of View. </a:t>
            </a:r>
          </a:p>
          <a:p>
            <a:pPr marL="971550" lvl="1" indent="-514350">
              <a:buAutoNum type="arabicPeriod"/>
            </a:pPr>
            <a:endParaRPr lang="en-US" sz="2100" dirty="0"/>
          </a:p>
          <a:p>
            <a:pPr marL="514350" indent="-514350">
              <a:buAutoNum type="arabicPeriod"/>
            </a:pPr>
            <a:r>
              <a:rPr lang="en-US" sz="2100" dirty="0"/>
              <a:t>Using poster paper write out and create a visual that will help explain your side of the case.</a:t>
            </a:r>
          </a:p>
          <a:p>
            <a:pPr marL="514350" indent="-514350">
              <a:buFont typeface="Arial" panose="020B0604020202020204" pitchFamily="34" charset="0"/>
              <a:buAutoNum type="arabicPeriod"/>
            </a:pPr>
            <a:r>
              <a:rPr lang="en-US" sz="2100" dirty="0"/>
              <a:t>Try to predict what the other side will argue and have an answer to those arguments.</a:t>
            </a:r>
          </a:p>
          <a:p>
            <a:pPr marL="514350" indent="-514350">
              <a:buAutoNum type="arabicPeriod"/>
            </a:pPr>
            <a:r>
              <a:rPr lang="en-US" sz="2100" dirty="0"/>
              <a:t>Create closing arguments that will ensure your victory.  Re-state key points and evidence.</a:t>
            </a:r>
          </a:p>
          <a:p>
            <a:pPr marL="0" indent="0">
              <a:buNone/>
            </a:pPr>
            <a:endParaRPr lang="en-US" sz="2100" dirty="0"/>
          </a:p>
          <a:p>
            <a:pPr marL="0" indent="0">
              <a:buNone/>
            </a:pPr>
            <a:endParaRPr lang="en-US" sz="2100" dirty="0"/>
          </a:p>
        </p:txBody>
      </p:sp>
    </p:spTree>
    <p:extLst>
      <p:ext uri="{BB962C8B-B14F-4D97-AF65-F5344CB8AC3E}">
        <p14:creationId xmlns:p14="http://schemas.microsoft.com/office/powerpoint/2010/main" val="1572608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a:xfrm>
            <a:off x="152400" y="152400"/>
            <a:ext cx="8229600" cy="1066800"/>
          </a:xfrm>
        </p:spPr>
        <p:txBody>
          <a:bodyPr/>
          <a:lstStyle/>
          <a:p>
            <a:r>
              <a:rPr lang="en-US" altLang="en-US"/>
              <a:t>Engle vs Vitale</a:t>
            </a:r>
          </a:p>
        </p:txBody>
      </p:sp>
      <p:sp>
        <p:nvSpPr>
          <p:cNvPr id="135171" name="Content Placeholder 2"/>
          <p:cNvSpPr>
            <a:spLocks noGrp="1"/>
          </p:cNvSpPr>
          <p:nvPr>
            <p:ph idx="1"/>
          </p:nvPr>
        </p:nvSpPr>
        <p:spPr>
          <a:xfrm>
            <a:off x="381000" y="1066800"/>
            <a:ext cx="5057775" cy="5575300"/>
          </a:xfrm>
        </p:spPr>
        <p:txBody>
          <a:bodyPr/>
          <a:lstStyle/>
          <a:p>
            <a:r>
              <a:rPr lang="en-US" altLang="en-US"/>
              <a:t>Prayer be said in public schools voluntarily </a:t>
            </a:r>
          </a:p>
          <a:p>
            <a:r>
              <a:rPr lang="en-US" altLang="en-US"/>
              <a:t>New Hyde Park Long Island parent sued school</a:t>
            </a:r>
          </a:p>
          <a:p>
            <a:r>
              <a:rPr lang="en-US" altLang="en-US"/>
              <a:t>Court ruled against the school district</a:t>
            </a:r>
          </a:p>
          <a:p>
            <a:r>
              <a:rPr lang="en-US" altLang="en-US"/>
              <a:t>Led to “Separation of church and state”</a:t>
            </a:r>
          </a:p>
          <a:p>
            <a:r>
              <a:rPr lang="en-US" altLang="en-US" u="sng"/>
              <a:t>Prayer in schools was to be considered unconstitutional</a:t>
            </a:r>
          </a:p>
        </p:txBody>
      </p:sp>
      <p:pic>
        <p:nvPicPr>
          <p:cNvPr id="4" name="Picture 5" descr="http://84d1f3.medialib.glogster.com/media/7e/7e82dfffb4ce801fa22a201f60bb0d7f3c32d671ccd07c494dd144267703eb32/asset-upload-file562-12288-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9588" y="1722438"/>
            <a:ext cx="3455987"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173241"/>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a:xfrm>
            <a:off x="230188" y="473075"/>
            <a:ext cx="5256212" cy="1066800"/>
          </a:xfrm>
        </p:spPr>
        <p:txBody>
          <a:bodyPr/>
          <a:lstStyle/>
          <a:p>
            <a:r>
              <a:rPr lang="en-US" altLang="en-US"/>
              <a:t>Gideon vs Wainwright</a:t>
            </a:r>
          </a:p>
        </p:txBody>
      </p:sp>
      <p:sp>
        <p:nvSpPr>
          <p:cNvPr id="3" name="Content Placeholder 2"/>
          <p:cNvSpPr>
            <a:spLocks noGrp="1"/>
          </p:cNvSpPr>
          <p:nvPr>
            <p:ph idx="1"/>
          </p:nvPr>
        </p:nvSpPr>
        <p:spPr>
          <a:xfrm>
            <a:off x="230188" y="1395413"/>
            <a:ext cx="6519862" cy="5178425"/>
          </a:xfrm>
        </p:spPr>
        <p:txBody>
          <a:bodyPr>
            <a:normAutofit/>
          </a:bodyPr>
          <a:lstStyle/>
          <a:p>
            <a:pPr marL="365760" indent="-256032" fontAlgn="auto">
              <a:spcAft>
                <a:spcPts val="0"/>
              </a:spcAft>
              <a:buClr>
                <a:schemeClr val="accent3"/>
              </a:buClr>
              <a:buFont typeface="Georgia"/>
              <a:buChar char="•"/>
              <a:defRPr/>
            </a:pPr>
            <a:r>
              <a:rPr lang="en-US" dirty="0"/>
              <a:t>Gideon was convicted for breaking and entering</a:t>
            </a:r>
          </a:p>
          <a:p>
            <a:pPr marL="365760" indent="-256032" fontAlgn="auto">
              <a:spcAft>
                <a:spcPts val="0"/>
              </a:spcAft>
              <a:buClr>
                <a:schemeClr val="accent3"/>
              </a:buClr>
              <a:buFont typeface="Georgia"/>
              <a:buChar char="•"/>
              <a:defRPr/>
            </a:pPr>
            <a:r>
              <a:rPr lang="en-US" dirty="0"/>
              <a:t>Not granted a lawyer</a:t>
            </a:r>
          </a:p>
          <a:p>
            <a:pPr marL="658368" lvl="1" indent="-246888" fontAlgn="auto">
              <a:spcAft>
                <a:spcPts val="0"/>
              </a:spcAft>
              <a:buFont typeface="Georgia"/>
              <a:buChar char="▫"/>
              <a:defRPr/>
            </a:pPr>
            <a:r>
              <a:rPr lang="en-US" dirty="0"/>
              <a:t>Said only for people in capital cases who can no afford and lawyer</a:t>
            </a:r>
          </a:p>
          <a:p>
            <a:pPr marL="365760" indent="-256032" fontAlgn="auto">
              <a:spcAft>
                <a:spcPts val="0"/>
              </a:spcAft>
              <a:buClr>
                <a:schemeClr val="accent3"/>
              </a:buClr>
              <a:buFont typeface="Georgia"/>
              <a:buChar char="•"/>
              <a:defRPr/>
            </a:pPr>
            <a:r>
              <a:rPr lang="en-US" dirty="0"/>
              <a:t>Forced to defend himself</a:t>
            </a:r>
          </a:p>
          <a:p>
            <a:pPr marL="658368" lvl="1" indent="-246888" fontAlgn="auto">
              <a:spcAft>
                <a:spcPts val="0"/>
              </a:spcAft>
              <a:buFont typeface="Georgia"/>
              <a:buChar char="▫"/>
              <a:defRPr/>
            </a:pPr>
            <a:r>
              <a:rPr lang="en-US" dirty="0"/>
              <a:t>Five years in jail</a:t>
            </a:r>
          </a:p>
          <a:p>
            <a:pPr marL="365760" indent="-256032" fontAlgn="auto">
              <a:spcAft>
                <a:spcPts val="0"/>
              </a:spcAft>
              <a:buClr>
                <a:schemeClr val="accent3"/>
              </a:buClr>
              <a:buFont typeface="Georgia"/>
              <a:buChar char="•"/>
              <a:defRPr/>
            </a:pPr>
            <a:r>
              <a:rPr lang="en-US" dirty="0"/>
              <a:t>Hand wrote a note to Supreme Court</a:t>
            </a:r>
          </a:p>
          <a:p>
            <a:pPr marL="658368" lvl="1" indent="-246888" fontAlgn="auto">
              <a:spcAft>
                <a:spcPts val="0"/>
              </a:spcAft>
              <a:buFont typeface="Georgia"/>
              <a:buChar char="▫"/>
              <a:defRPr/>
            </a:pPr>
            <a:r>
              <a:rPr lang="en-US" dirty="0"/>
              <a:t>The supreme court unanimously decided “</a:t>
            </a:r>
            <a:r>
              <a:rPr lang="en-US" u="sng" dirty="0"/>
              <a:t>All citizens must be provided a lawyer if they can not afford one</a:t>
            </a:r>
            <a:r>
              <a:rPr lang="en-US" dirty="0"/>
              <a:t>. This is regardless of crime type.”</a:t>
            </a:r>
          </a:p>
        </p:txBody>
      </p:sp>
      <p:pic>
        <p:nvPicPr>
          <p:cNvPr id="138244" name="Picture 7" descr="timeline_pic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73075"/>
            <a:ext cx="33242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8298046"/>
      </p:ext>
    </p:extLst>
  </p:cSld>
  <p:clrMapOvr>
    <a:masterClrMapping/>
  </p:clrMapOvr>
  <p:transition>
    <p:pull dir="l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a:xfrm>
            <a:off x="165100" y="463550"/>
            <a:ext cx="4906963" cy="1066800"/>
          </a:xfrm>
        </p:spPr>
        <p:txBody>
          <a:bodyPr/>
          <a:lstStyle/>
          <a:p>
            <a:r>
              <a:rPr lang="en-US" altLang="en-US"/>
              <a:t>Escobedo vs Illinois</a:t>
            </a:r>
          </a:p>
        </p:txBody>
      </p:sp>
      <p:sp>
        <p:nvSpPr>
          <p:cNvPr id="3" name="Content Placeholder 2"/>
          <p:cNvSpPr>
            <a:spLocks noGrp="1"/>
          </p:cNvSpPr>
          <p:nvPr>
            <p:ph idx="1"/>
          </p:nvPr>
        </p:nvSpPr>
        <p:spPr>
          <a:xfrm>
            <a:off x="165100" y="1423988"/>
            <a:ext cx="5849938" cy="5187950"/>
          </a:xfrm>
        </p:spPr>
        <p:txBody>
          <a:bodyPr>
            <a:normAutofit/>
          </a:bodyPr>
          <a:lstStyle/>
          <a:p>
            <a:pPr marL="365760" indent="-256032" fontAlgn="auto">
              <a:spcAft>
                <a:spcPts val="0"/>
              </a:spcAft>
              <a:buClr>
                <a:schemeClr val="accent3"/>
              </a:buClr>
              <a:buFont typeface="Georgia"/>
              <a:buChar char="•"/>
              <a:defRPr/>
            </a:pPr>
            <a:r>
              <a:rPr lang="en-US" dirty="0"/>
              <a:t>Danny Escobedo arrested in connection with a murder </a:t>
            </a:r>
          </a:p>
          <a:p>
            <a:pPr marL="365760" indent="-256032" fontAlgn="auto">
              <a:spcAft>
                <a:spcPts val="0"/>
              </a:spcAft>
              <a:buClr>
                <a:schemeClr val="accent3"/>
              </a:buClr>
              <a:buFont typeface="Georgia"/>
              <a:buChar char="•"/>
              <a:defRPr/>
            </a:pPr>
            <a:r>
              <a:rPr lang="en-US" dirty="0"/>
              <a:t>Repeatedly requested for his lawyer but was denied to even leave the interrogation room</a:t>
            </a:r>
          </a:p>
          <a:p>
            <a:pPr marL="658368" lvl="1" indent="-246888" fontAlgn="auto">
              <a:spcAft>
                <a:spcPts val="0"/>
              </a:spcAft>
              <a:buFont typeface="Georgia"/>
              <a:buChar char="▫"/>
              <a:defRPr/>
            </a:pPr>
            <a:r>
              <a:rPr lang="en-US" dirty="0"/>
              <a:t>His lawyer even went down there and was denied</a:t>
            </a:r>
          </a:p>
          <a:p>
            <a:pPr marL="365760" indent="-256032" fontAlgn="auto">
              <a:spcAft>
                <a:spcPts val="0"/>
              </a:spcAft>
              <a:buClr>
                <a:schemeClr val="accent3"/>
              </a:buClr>
              <a:buFont typeface="Georgia"/>
              <a:buChar char="•"/>
              <a:defRPr/>
            </a:pPr>
            <a:r>
              <a:rPr lang="en-US" dirty="0"/>
              <a:t>“Escobedo Rule”</a:t>
            </a:r>
          </a:p>
          <a:p>
            <a:pPr marL="658368" lvl="1" indent="-246888" fontAlgn="auto">
              <a:spcAft>
                <a:spcPts val="0"/>
              </a:spcAft>
              <a:buFont typeface="Georgia"/>
              <a:buChar char="▫"/>
              <a:defRPr/>
            </a:pPr>
            <a:r>
              <a:rPr lang="en-US" dirty="0"/>
              <a:t>“</a:t>
            </a:r>
            <a:r>
              <a:rPr lang="en-US" u="sng" dirty="0"/>
              <a:t>Holds that individuals have the right to an attorney </a:t>
            </a:r>
            <a:r>
              <a:rPr lang="en-US" dirty="0"/>
              <a:t>when an investigation is no long a general inquiry…but has begun to focus on a particular suspect…”</a:t>
            </a:r>
          </a:p>
          <a:p>
            <a:pPr marL="658368" lvl="1" indent="-246888" fontAlgn="auto">
              <a:spcAft>
                <a:spcPts val="0"/>
              </a:spcAft>
              <a:buFont typeface="Georgia"/>
              <a:buChar char="▫"/>
              <a:defRPr/>
            </a:pPr>
            <a:endParaRPr lang="en-US" dirty="0"/>
          </a:p>
        </p:txBody>
      </p:sp>
      <p:pic>
        <p:nvPicPr>
          <p:cNvPr id="139268" name="Picture 4" descr="image00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27713" y="1719263"/>
            <a:ext cx="3316287"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7237010"/>
      </p:ext>
    </p:extLst>
  </p:cSld>
  <p:clrMapOvr>
    <a:masterClrMapping/>
  </p:clrMapOvr>
  <p:transition spd="med">
    <p:wheel spokes="2"/>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57200" y="304800"/>
            <a:ext cx="8229600" cy="884238"/>
          </a:xfrm>
        </p:spPr>
        <p:txBody>
          <a:bodyPr/>
          <a:lstStyle/>
          <a:p>
            <a:r>
              <a:rPr lang="en-US" altLang="en-US" i="1"/>
              <a:t>Griswold v. Connecticut </a:t>
            </a:r>
            <a:r>
              <a:rPr lang="en-US" altLang="en-US"/>
              <a:t>(1965)</a:t>
            </a:r>
            <a:endParaRPr lang="en-US" altLang="en-US" i="1"/>
          </a:p>
        </p:txBody>
      </p:sp>
      <p:sp>
        <p:nvSpPr>
          <p:cNvPr id="136195" name="Rectangle 3"/>
          <p:cNvSpPr>
            <a:spLocks noGrp="1" noChangeArrowheads="1"/>
          </p:cNvSpPr>
          <p:nvPr>
            <p:ph type="body" idx="1"/>
          </p:nvPr>
        </p:nvSpPr>
        <p:spPr>
          <a:xfrm>
            <a:off x="66675" y="1122363"/>
            <a:ext cx="5060950" cy="5430837"/>
          </a:xfrm>
        </p:spPr>
        <p:txBody>
          <a:bodyPr/>
          <a:lstStyle/>
          <a:p>
            <a:pPr>
              <a:lnSpc>
                <a:spcPct val="90000"/>
              </a:lnSpc>
            </a:pPr>
            <a:r>
              <a:rPr lang="en-US" altLang="en-US" sz="2000"/>
              <a:t>At issue was an 1879 Connecticut law prohibiting the aiding, abetting, counseling or use of birth control, even by married couples.</a:t>
            </a:r>
          </a:p>
          <a:p>
            <a:pPr>
              <a:lnSpc>
                <a:spcPct val="90000"/>
              </a:lnSpc>
            </a:pPr>
            <a:r>
              <a:rPr lang="en-US" altLang="en-US" sz="2000"/>
              <a:t>The Director of Planned Parenthood, Estelle Griswold who was also a physician, opened a clinic to purposely challenge the law. She was arrested, tried, and convicted of violating the law.</a:t>
            </a:r>
          </a:p>
          <a:p>
            <a:r>
              <a:rPr lang="en-US" altLang="en-US" sz="2000">
                <a:ea typeface="MS PGothic" panose="020B0600070205080204" pitchFamily="34" charset="-128"/>
              </a:rPr>
              <a:t>Used constitutional </a:t>
            </a:r>
            <a:r>
              <a:rPr lang="en-US" altLang="en-US" sz="2000" b="1" u="sng">
                <a:ea typeface="MS PGothic" panose="020B0600070205080204" pitchFamily="34" charset="-128"/>
              </a:rPr>
              <a:t>right of privacy </a:t>
            </a:r>
            <a:r>
              <a:rPr lang="en-US" altLang="en-US" sz="2000">
                <a:ea typeface="MS PGothic" panose="020B0600070205080204" pitchFamily="34" charset="-128"/>
              </a:rPr>
              <a:t>to strike down a law</a:t>
            </a:r>
          </a:p>
          <a:p>
            <a:pPr lvl="1" eaLnBrk="1" hangingPunct="1"/>
            <a:r>
              <a:rPr lang="en-US" altLang="en-US" sz="1800">
                <a:ea typeface="MS PGothic" panose="020B0600070205080204" pitchFamily="34" charset="-128"/>
              </a:rPr>
              <a:t>Justice Douglas: It is implied in the language in the Bill of Rights</a:t>
            </a:r>
          </a:p>
          <a:p>
            <a:pPr lvl="2" eaLnBrk="1" hangingPunct="1"/>
            <a:r>
              <a:rPr lang="en-US" altLang="en-US" sz="1600">
                <a:ea typeface="MS PGothic" panose="020B0600070205080204" pitchFamily="34" charset="-128"/>
              </a:rPr>
              <a:t>Free speech and assembly = freedom to associate, which implies a right to privacy in one’s associations</a:t>
            </a:r>
          </a:p>
          <a:p>
            <a:pPr lvl="2" eaLnBrk="1" hangingPunct="1"/>
            <a:r>
              <a:rPr lang="en-US" altLang="en-US" sz="1600">
                <a:ea typeface="MS PGothic" panose="020B0600070205080204" pitchFamily="34" charset="-128"/>
              </a:rPr>
              <a:t>Third Amendment: right not to quarter solders: zone of privacy</a:t>
            </a:r>
          </a:p>
          <a:p>
            <a:pPr>
              <a:lnSpc>
                <a:spcPct val="90000"/>
              </a:lnSpc>
            </a:pPr>
            <a:endParaRPr lang="en-US" altLang="en-US" sz="2000"/>
          </a:p>
        </p:txBody>
      </p:sp>
      <p:pic>
        <p:nvPicPr>
          <p:cNvPr id="136196" name="Picture 4" descr="http://law.jrank.org/article_images/gat_0000_0002_0_img01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625" y="2228850"/>
            <a:ext cx="39814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3463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a:xfrm>
            <a:off x="98425" y="520700"/>
            <a:ext cx="4473575" cy="1066800"/>
          </a:xfrm>
        </p:spPr>
        <p:txBody>
          <a:bodyPr/>
          <a:lstStyle/>
          <a:p>
            <a:r>
              <a:rPr lang="en-US" altLang="en-US"/>
              <a:t>Miranda vs Arizona</a:t>
            </a:r>
          </a:p>
        </p:txBody>
      </p:sp>
      <p:sp>
        <p:nvSpPr>
          <p:cNvPr id="140291" name="Content Placeholder 2"/>
          <p:cNvSpPr>
            <a:spLocks noGrp="1"/>
          </p:cNvSpPr>
          <p:nvPr>
            <p:ph idx="1"/>
          </p:nvPr>
        </p:nvSpPr>
        <p:spPr>
          <a:xfrm>
            <a:off x="98425" y="1685925"/>
            <a:ext cx="5143500" cy="5178425"/>
          </a:xfrm>
        </p:spPr>
        <p:txBody>
          <a:bodyPr/>
          <a:lstStyle/>
          <a:p>
            <a:r>
              <a:rPr lang="en-US" altLang="en-US"/>
              <a:t>Ernest Miranda arrested for kidnapping and rape of four young girls</a:t>
            </a:r>
          </a:p>
          <a:p>
            <a:r>
              <a:rPr lang="en-US" altLang="en-US"/>
              <a:t>Interrogated for two hours and confessed</a:t>
            </a:r>
          </a:p>
          <a:p>
            <a:r>
              <a:rPr lang="en-US" altLang="en-US"/>
              <a:t>Acquitted </a:t>
            </a:r>
          </a:p>
          <a:p>
            <a:r>
              <a:rPr lang="en-US" altLang="en-US" u="sng"/>
              <a:t>Led to “Miranda Rights</a:t>
            </a:r>
            <a:r>
              <a:rPr lang="en-US" altLang="en-US"/>
              <a:t>, must </a:t>
            </a:r>
            <a:r>
              <a:rPr lang="en-US" altLang="en-US" u="sng"/>
              <a:t>read </a:t>
            </a:r>
            <a:r>
              <a:rPr lang="en-US" altLang="en-US"/>
              <a:t>constitutional rights at time of arrest”</a:t>
            </a:r>
          </a:p>
        </p:txBody>
      </p:sp>
      <p:pic>
        <p:nvPicPr>
          <p:cNvPr id="140292" name="Picture 7" descr="A mug shot of Ernesto Miran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1925" y="836613"/>
            <a:ext cx="3795713" cy="436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1468696"/>
      </p:ext>
    </p:extLst>
  </p:cSld>
  <p:clrMapOvr>
    <a:masterClrMapping/>
  </p:clrMapOvr>
  <p:transition spd="med">
    <p:split orient="vert" dir="in"/>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solidFill>
            <a:srgbClr val="CC3300"/>
          </a:solidFill>
          <a:ln w="38100">
            <a:solidFill>
              <a:schemeClr val="bg1"/>
            </a:solidFill>
            <a:miter lim="800000"/>
            <a:headEnd/>
            <a:tailEnd/>
          </a:ln>
        </p:spPr>
        <p:txBody>
          <a:bodyPr/>
          <a:lstStyle/>
          <a:p>
            <a:pPr eaLnBrk="1" hangingPunct="1"/>
            <a:r>
              <a:rPr lang="en-US" altLang="en-US" sz="6000" b="1">
                <a:solidFill>
                  <a:schemeClr val="bg1"/>
                </a:solidFill>
                <a:latin typeface="Edwardian Script ITC" panose="030303020407070D0804" pitchFamily="66" charset="0"/>
              </a:rPr>
              <a:t>The 4</a:t>
            </a:r>
            <a:r>
              <a:rPr lang="en-US" altLang="en-US" sz="6000" b="1" baseline="30000">
                <a:solidFill>
                  <a:schemeClr val="bg1"/>
                </a:solidFill>
                <a:latin typeface="Edwardian Script ITC" panose="030303020407070D0804" pitchFamily="66" charset="0"/>
              </a:rPr>
              <a:t>th</a:t>
            </a:r>
            <a:r>
              <a:rPr lang="en-US" altLang="en-US" sz="6000" b="1">
                <a:solidFill>
                  <a:schemeClr val="bg1"/>
                </a:solidFill>
                <a:latin typeface="Edwardian Script ITC" panose="030303020407070D0804" pitchFamily="66" charset="0"/>
              </a:rPr>
              <a:t> Amendment</a:t>
            </a:r>
          </a:p>
        </p:txBody>
      </p:sp>
      <p:sp>
        <p:nvSpPr>
          <p:cNvPr id="14339" name="Rectangle 3"/>
          <p:cNvSpPr>
            <a:spLocks noGrp="1" noChangeArrowheads="1"/>
          </p:cNvSpPr>
          <p:nvPr>
            <p:ph type="body" idx="1"/>
          </p:nvPr>
        </p:nvSpPr>
        <p:spPr>
          <a:solidFill>
            <a:schemeClr val="bg1"/>
          </a:solidFill>
        </p:spPr>
        <p:txBody>
          <a:bodyPr/>
          <a:lstStyle/>
          <a:p>
            <a:pPr eaLnBrk="1" hangingPunct="1"/>
            <a:r>
              <a:rPr lang="en-US" altLang="en-US" sz="4000" b="1"/>
              <a:t>Protects individual’s right to privacy</a:t>
            </a:r>
          </a:p>
          <a:p>
            <a:pPr eaLnBrk="1" hangingPunct="1"/>
            <a:r>
              <a:rPr lang="en-US" altLang="en-US" sz="4000" b="1"/>
              <a:t>No unreasonable searches and seizures</a:t>
            </a:r>
          </a:p>
          <a:p>
            <a:pPr eaLnBrk="1" hangingPunct="1"/>
            <a:r>
              <a:rPr lang="en-US" altLang="en-US" sz="4000" b="1"/>
              <a:t>Government must have “probable cause” to search</a:t>
            </a:r>
          </a:p>
        </p:txBody>
      </p:sp>
      <p:pic>
        <p:nvPicPr>
          <p:cNvPr id="14340" name="Picture 1028" descr="j03435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267200"/>
            <a:ext cx="1931988"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030" descr="MCj0282916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2133600"/>
            <a:ext cx="12446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42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solidFill>
            <a:srgbClr val="CC3300"/>
          </a:solidFill>
          <a:ln w="38100">
            <a:solidFill>
              <a:schemeClr val="bg1"/>
            </a:solidFill>
            <a:miter lim="800000"/>
            <a:headEnd/>
            <a:tailEnd/>
          </a:ln>
        </p:spPr>
        <p:txBody>
          <a:bodyPr/>
          <a:lstStyle/>
          <a:p>
            <a:pPr eaLnBrk="1" hangingPunct="1"/>
            <a:r>
              <a:rPr lang="en-US" altLang="en-US" sz="6000" b="1">
                <a:solidFill>
                  <a:schemeClr val="bg1"/>
                </a:solidFill>
                <a:latin typeface="Edwardian Script ITC" panose="030303020407070D0804" pitchFamily="66" charset="0"/>
              </a:rPr>
              <a:t>The 5</a:t>
            </a:r>
            <a:r>
              <a:rPr lang="en-US" altLang="en-US" sz="6000" b="1" baseline="30000">
                <a:solidFill>
                  <a:schemeClr val="bg1"/>
                </a:solidFill>
                <a:latin typeface="Edwardian Script ITC" panose="030303020407070D0804" pitchFamily="66" charset="0"/>
              </a:rPr>
              <a:t>th</a:t>
            </a:r>
            <a:r>
              <a:rPr lang="en-US" altLang="en-US" sz="6000" b="1">
                <a:solidFill>
                  <a:schemeClr val="bg1"/>
                </a:solidFill>
                <a:latin typeface="Edwardian Script ITC" panose="030303020407070D0804" pitchFamily="66" charset="0"/>
              </a:rPr>
              <a:t> Amendment</a:t>
            </a:r>
          </a:p>
        </p:txBody>
      </p:sp>
      <p:sp>
        <p:nvSpPr>
          <p:cNvPr id="16387" name="Rectangle 3"/>
          <p:cNvSpPr>
            <a:spLocks noGrp="1" noChangeArrowheads="1"/>
          </p:cNvSpPr>
          <p:nvPr>
            <p:ph type="body" idx="1"/>
          </p:nvPr>
        </p:nvSpPr>
        <p:spPr>
          <a:xfrm>
            <a:off x="685800" y="2362200"/>
            <a:ext cx="7772400" cy="3124200"/>
          </a:xfrm>
          <a:solidFill>
            <a:schemeClr val="bg1"/>
          </a:solidFill>
        </p:spPr>
        <p:txBody>
          <a:bodyPr/>
          <a:lstStyle/>
          <a:p>
            <a:pPr eaLnBrk="1" hangingPunct="1"/>
            <a:r>
              <a:rPr lang="en-US" altLang="en-US" sz="4000" b="1"/>
              <a:t>Rights of accused persons</a:t>
            </a:r>
          </a:p>
          <a:p>
            <a:pPr eaLnBrk="1" hangingPunct="1"/>
            <a:r>
              <a:rPr lang="en-US" altLang="en-US" sz="4000" b="1"/>
              <a:t>No double jeopardy</a:t>
            </a:r>
          </a:p>
          <a:p>
            <a:pPr eaLnBrk="1" hangingPunct="1"/>
            <a:r>
              <a:rPr lang="en-US" altLang="en-US" sz="4000" b="1"/>
              <a:t>Cannot be forced to be a witness against yourself</a:t>
            </a:r>
          </a:p>
        </p:txBody>
      </p:sp>
      <p:pic>
        <p:nvPicPr>
          <p:cNvPr id="16388" name="Picture 5" descr="j02871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6450" y="4495800"/>
            <a:ext cx="17097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4437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solidFill>
            <a:srgbClr val="CC3300"/>
          </a:solidFill>
          <a:ln w="38100">
            <a:solidFill>
              <a:schemeClr val="bg1"/>
            </a:solidFill>
            <a:miter lim="800000"/>
            <a:headEnd/>
            <a:tailEnd/>
          </a:ln>
        </p:spPr>
        <p:txBody>
          <a:bodyPr/>
          <a:lstStyle/>
          <a:p>
            <a:pPr eaLnBrk="1" hangingPunct="1"/>
            <a:r>
              <a:rPr lang="en-US" altLang="en-US" sz="6000" b="1">
                <a:solidFill>
                  <a:schemeClr val="bg1"/>
                </a:solidFill>
                <a:latin typeface="Edwardian Script ITC" panose="030303020407070D0804" pitchFamily="66" charset="0"/>
              </a:rPr>
              <a:t>The 6</a:t>
            </a:r>
            <a:r>
              <a:rPr lang="en-US" altLang="en-US" sz="6000" b="1" baseline="30000">
                <a:solidFill>
                  <a:schemeClr val="bg1"/>
                </a:solidFill>
                <a:latin typeface="Edwardian Script ITC" panose="030303020407070D0804" pitchFamily="66" charset="0"/>
              </a:rPr>
              <a:t>th</a:t>
            </a:r>
            <a:r>
              <a:rPr lang="en-US" altLang="en-US" sz="6000" b="1">
                <a:solidFill>
                  <a:schemeClr val="bg1"/>
                </a:solidFill>
                <a:latin typeface="Edwardian Script ITC" panose="030303020407070D0804" pitchFamily="66" charset="0"/>
              </a:rPr>
              <a:t> Amendment</a:t>
            </a:r>
          </a:p>
        </p:txBody>
      </p:sp>
      <p:sp>
        <p:nvSpPr>
          <p:cNvPr id="18435" name="Rectangle 3"/>
          <p:cNvSpPr>
            <a:spLocks noGrp="1" noChangeArrowheads="1"/>
          </p:cNvSpPr>
          <p:nvPr>
            <p:ph type="body" idx="1"/>
          </p:nvPr>
        </p:nvSpPr>
        <p:spPr>
          <a:xfrm>
            <a:off x="685800" y="2209800"/>
            <a:ext cx="7772400" cy="3200400"/>
          </a:xfrm>
          <a:solidFill>
            <a:schemeClr val="bg1"/>
          </a:solidFill>
        </p:spPr>
        <p:txBody>
          <a:bodyPr/>
          <a:lstStyle/>
          <a:p>
            <a:pPr eaLnBrk="1" hangingPunct="1"/>
            <a:r>
              <a:rPr lang="en-US" altLang="en-US" sz="4000" b="1"/>
              <a:t>Right to speedy trial</a:t>
            </a:r>
          </a:p>
          <a:p>
            <a:pPr eaLnBrk="1" hangingPunct="1"/>
            <a:r>
              <a:rPr lang="en-US" altLang="en-US" sz="4000" b="1"/>
              <a:t>Right to fair trial</a:t>
            </a:r>
          </a:p>
          <a:p>
            <a:pPr eaLnBrk="1" hangingPunct="1"/>
            <a:r>
              <a:rPr lang="en-US" altLang="en-US" sz="4000" b="1"/>
              <a:t>Right to confront witnesses</a:t>
            </a:r>
          </a:p>
          <a:p>
            <a:pPr eaLnBrk="1" hangingPunct="1"/>
            <a:r>
              <a:rPr lang="en-US" altLang="en-US" sz="4000" b="1"/>
              <a:t>Right to counsel</a:t>
            </a:r>
          </a:p>
        </p:txBody>
      </p:sp>
      <p:pic>
        <p:nvPicPr>
          <p:cNvPr id="18436" name="Picture 6" descr="j028718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4425950"/>
            <a:ext cx="2859088"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4247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solidFill>
            <a:srgbClr val="CC3300"/>
          </a:solidFill>
          <a:ln w="38100">
            <a:solidFill>
              <a:schemeClr val="bg1"/>
            </a:solidFill>
            <a:miter lim="800000"/>
            <a:headEnd/>
            <a:tailEnd/>
          </a:ln>
        </p:spPr>
        <p:txBody>
          <a:bodyPr/>
          <a:lstStyle/>
          <a:p>
            <a:pPr eaLnBrk="1" hangingPunct="1"/>
            <a:r>
              <a:rPr lang="en-US" altLang="en-US" sz="6000" b="1">
                <a:solidFill>
                  <a:schemeClr val="bg1"/>
                </a:solidFill>
                <a:latin typeface="Edwardian Script ITC" panose="030303020407070D0804" pitchFamily="66" charset="0"/>
              </a:rPr>
              <a:t>The 7</a:t>
            </a:r>
            <a:r>
              <a:rPr lang="en-US" altLang="en-US" sz="6000" b="1" baseline="30000">
                <a:solidFill>
                  <a:schemeClr val="bg1"/>
                </a:solidFill>
                <a:latin typeface="Edwardian Script ITC" panose="030303020407070D0804" pitchFamily="66" charset="0"/>
              </a:rPr>
              <a:t>th</a:t>
            </a:r>
            <a:r>
              <a:rPr lang="en-US" altLang="en-US" sz="6000" b="1">
                <a:solidFill>
                  <a:schemeClr val="bg1"/>
                </a:solidFill>
                <a:latin typeface="Edwardian Script ITC" panose="030303020407070D0804" pitchFamily="66" charset="0"/>
              </a:rPr>
              <a:t> Amendment</a:t>
            </a:r>
          </a:p>
        </p:txBody>
      </p:sp>
      <p:sp>
        <p:nvSpPr>
          <p:cNvPr id="20483" name="Rectangle 3"/>
          <p:cNvSpPr>
            <a:spLocks noGrp="1" noChangeArrowheads="1"/>
          </p:cNvSpPr>
          <p:nvPr>
            <p:ph type="body" idx="1"/>
          </p:nvPr>
        </p:nvSpPr>
        <p:spPr>
          <a:xfrm>
            <a:off x="685800" y="2743200"/>
            <a:ext cx="7772400" cy="3352800"/>
          </a:xfrm>
        </p:spPr>
        <p:txBody>
          <a:bodyPr/>
          <a:lstStyle/>
          <a:p>
            <a:pPr algn="ctr" eaLnBrk="1" hangingPunct="1">
              <a:buFontTx/>
              <a:buNone/>
            </a:pPr>
            <a:r>
              <a:rPr lang="en-US" altLang="en-US" sz="4800" b="1">
                <a:solidFill>
                  <a:schemeClr val="bg1"/>
                </a:solidFill>
              </a:rPr>
              <a:t>Right to trial by jury</a:t>
            </a:r>
          </a:p>
        </p:txBody>
      </p:sp>
      <p:pic>
        <p:nvPicPr>
          <p:cNvPr id="20484" name="Picture 4" descr="j02404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5788" y="3881438"/>
            <a:ext cx="3122612"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3371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solidFill>
            <a:srgbClr val="CC3300"/>
          </a:solidFill>
          <a:ln w="38100">
            <a:solidFill>
              <a:schemeClr val="bg1"/>
            </a:solidFill>
            <a:miter lim="800000"/>
            <a:headEnd/>
            <a:tailEnd/>
          </a:ln>
        </p:spPr>
        <p:txBody>
          <a:bodyPr/>
          <a:lstStyle/>
          <a:p>
            <a:pPr eaLnBrk="1" hangingPunct="1"/>
            <a:r>
              <a:rPr lang="en-US" altLang="en-US" sz="6000" b="1">
                <a:solidFill>
                  <a:schemeClr val="bg1"/>
                </a:solidFill>
                <a:latin typeface="Edwardian Script ITC" panose="030303020407070D0804" pitchFamily="66" charset="0"/>
              </a:rPr>
              <a:t>The 8</a:t>
            </a:r>
            <a:r>
              <a:rPr lang="en-US" altLang="en-US" sz="6000" b="1" baseline="30000">
                <a:solidFill>
                  <a:schemeClr val="bg1"/>
                </a:solidFill>
                <a:latin typeface="Edwardian Script ITC" panose="030303020407070D0804" pitchFamily="66" charset="0"/>
              </a:rPr>
              <a:t>th</a:t>
            </a:r>
            <a:r>
              <a:rPr lang="en-US" altLang="en-US" sz="6000" b="1">
                <a:solidFill>
                  <a:schemeClr val="bg1"/>
                </a:solidFill>
                <a:latin typeface="Edwardian Script ITC" panose="030303020407070D0804" pitchFamily="66" charset="0"/>
              </a:rPr>
              <a:t> Amendment</a:t>
            </a:r>
          </a:p>
        </p:txBody>
      </p:sp>
      <p:sp>
        <p:nvSpPr>
          <p:cNvPr id="22531" name="Rectangle 3"/>
          <p:cNvSpPr>
            <a:spLocks noGrp="1" noChangeArrowheads="1"/>
          </p:cNvSpPr>
          <p:nvPr>
            <p:ph type="body" idx="1"/>
          </p:nvPr>
        </p:nvSpPr>
        <p:spPr>
          <a:xfrm>
            <a:off x="685800" y="1981200"/>
            <a:ext cx="7772400" cy="3124200"/>
          </a:xfrm>
          <a:solidFill>
            <a:schemeClr val="bg1"/>
          </a:solidFill>
        </p:spPr>
        <p:txBody>
          <a:bodyPr/>
          <a:lstStyle/>
          <a:p>
            <a:pPr eaLnBrk="1" hangingPunct="1"/>
            <a:r>
              <a:rPr lang="en-US" altLang="en-US" sz="4000" b="1"/>
              <a:t>No excessive bail</a:t>
            </a:r>
          </a:p>
          <a:p>
            <a:pPr eaLnBrk="1" hangingPunct="1"/>
            <a:r>
              <a:rPr lang="en-US" altLang="en-US" sz="4000" b="1"/>
              <a:t>No excessive fines</a:t>
            </a:r>
          </a:p>
          <a:p>
            <a:pPr eaLnBrk="1" hangingPunct="1"/>
            <a:r>
              <a:rPr lang="en-US" altLang="en-US" sz="4000" b="1"/>
              <a:t>No cruel and unusual punishments</a:t>
            </a:r>
          </a:p>
        </p:txBody>
      </p:sp>
      <p:pic>
        <p:nvPicPr>
          <p:cNvPr id="22532" name="Picture 4" descr="MCSY01894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3276600"/>
            <a:ext cx="1797050"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44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solidFill>
            <a:srgbClr val="CC3300"/>
          </a:solidFill>
          <a:ln w="38100">
            <a:solidFill>
              <a:schemeClr val="bg1"/>
            </a:solidFill>
            <a:miter lim="800000"/>
            <a:headEnd/>
            <a:tailEnd/>
          </a:ln>
        </p:spPr>
        <p:txBody>
          <a:bodyPr/>
          <a:lstStyle/>
          <a:p>
            <a:pPr eaLnBrk="1" hangingPunct="1"/>
            <a:r>
              <a:rPr lang="en-US" altLang="en-US" sz="6000" b="1">
                <a:solidFill>
                  <a:schemeClr val="bg1"/>
                </a:solidFill>
                <a:latin typeface="Edwardian Script ITC" panose="030303020407070D0804" pitchFamily="66" charset="0"/>
              </a:rPr>
              <a:t>The 9</a:t>
            </a:r>
            <a:r>
              <a:rPr lang="en-US" altLang="en-US" sz="6000" b="1" baseline="30000">
                <a:solidFill>
                  <a:schemeClr val="bg1"/>
                </a:solidFill>
                <a:latin typeface="Edwardian Script ITC" panose="030303020407070D0804" pitchFamily="66" charset="0"/>
              </a:rPr>
              <a:t>th</a:t>
            </a:r>
            <a:r>
              <a:rPr lang="en-US" altLang="en-US" sz="6000" b="1">
                <a:solidFill>
                  <a:schemeClr val="bg1"/>
                </a:solidFill>
                <a:latin typeface="Edwardian Script ITC" panose="030303020407070D0804" pitchFamily="66" charset="0"/>
              </a:rPr>
              <a:t> Amendment</a:t>
            </a:r>
          </a:p>
        </p:txBody>
      </p:sp>
      <p:sp>
        <p:nvSpPr>
          <p:cNvPr id="24579" name="Rectangle 3"/>
          <p:cNvSpPr>
            <a:spLocks noGrp="1" noChangeArrowheads="1"/>
          </p:cNvSpPr>
          <p:nvPr>
            <p:ph type="body" idx="1"/>
          </p:nvPr>
        </p:nvSpPr>
        <p:spPr>
          <a:xfrm>
            <a:off x="685800" y="2133600"/>
            <a:ext cx="7772400" cy="2057400"/>
          </a:xfrm>
        </p:spPr>
        <p:txBody>
          <a:bodyPr/>
          <a:lstStyle/>
          <a:p>
            <a:pPr algn="ctr" eaLnBrk="1" hangingPunct="1">
              <a:buFontTx/>
              <a:buNone/>
            </a:pPr>
            <a:endParaRPr lang="en-US" altLang="en-US" sz="2800"/>
          </a:p>
          <a:p>
            <a:pPr algn="ctr" eaLnBrk="1" hangingPunct="1">
              <a:buFontTx/>
              <a:buNone/>
            </a:pPr>
            <a:r>
              <a:rPr lang="en-US" altLang="en-US" sz="3600" b="1">
                <a:solidFill>
                  <a:schemeClr val="bg1"/>
                </a:solidFill>
              </a:rPr>
              <a:t>People’s rights are not limited to those mentioned in the Constitution.</a:t>
            </a:r>
          </a:p>
        </p:txBody>
      </p:sp>
      <p:pic>
        <p:nvPicPr>
          <p:cNvPr id="24580" name="Picture 4" descr="MCj014951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200525"/>
            <a:ext cx="41910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51412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1835</TotalTime>
  <Words>1397</Words>
  <Application>Microsoft Office PowerPoint</Application>
  <PresentationFormat>On-screen Show (4:3)</PresentationFormat>
  <Paragraphs>208</Paragraphs>
  <Slides>38</Slides>
  <Notes>28</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38</vt:i4>
      </vt:variant>
    </vt:vector>
  </HeadingPairs>
  <TitlesOfParts>
    <vt:vector size="56" baseType="lpstr">
      <vt:lpstr>Arial</vt:lpstr>
      <vt:lpstr>Arial Black</vt:lpstr>
      <vt:lpstr>Blue Highway D Type</vt:lpstr>
      <vt:lpstr>Calibri</vt:lpstr>
      <vt:lpstr>Calibri Light</vt:lpstr>
      <vt:lpstr>Carbon Block</vt:lpstr>
      <vt:lpstr>Copperplate Gothic Bold</vt:lpstr>
      <vt:lpstr>Edwardian Script ITC</vt:lpstr>
      <vt:lpstr>Georgia</vt:lpstr>
      <vt:lpstr>Impact</vt:lpstr>
      <vt:lpstr>Minya Nouvelle</vt:lpstr>
      <vt:lpstr>Mistral</vt:lpstr>
      <vt:lpstr>Sybil Green</vt:lpstr>
      <vt:lpstr>Tahoma</vt:lpstr>
      <vt:lpstr>Times New Roman</vt:lpstr>
      <vt:lpstr>Wingdings</vt:lpstr>
      <vt:lpstr>Office Theme</vt:lpstr>
      <vt:lpstr>Default Design</vt:lpstr>
      <vt:lpstr>The 1st Amendment</vt:lpstr>
      <vt:lpstr>The 2nd Amendment</vt:lpstr>
      <vt:lpstr>The 3rd Amendment</vt:lpstr>
      <vt:lpstr>The 4th Amendment</vt:lpstr>
      <vt:lpstr>The 5th Amendment</vt:lpstr>
      <vt:lpstr>The 6th Amendment</vt:lpstr>
      <vt:lpstr>The 7th Amendment</vt:lpstr>
      <vt:lpstr>The 8th Amendment</vt:lpstr>
      <vt:lpstr>The 9th Amendment</vt:lpstr>
      <vt:lpstr>The 10th Amendment</vt:lpstr>
      <vt:lpstr>Other Amendments</vt:lpstr>
      <vt:lpstr>11th Amendment</vt:lpstr>
      <vt:lpstr>The 12th Amendment</vt:lpstr>
      <vt:lpstr>The 13h Amendment</vt:lpstr>
      <vt:lpstr>The 14th Amendment</vt:lpstr>
      <vt:lpstr>The 15th Amendment</vt:lpstr>
      <vt:lpstr>16th Amendment</vt:lpstr>
      <vt:lpstr>The 17th Amendment</vt:lpstr>
      <vt:lpstr>The 18th Amendment</vt:lpstr>
      <vt:lpstr>The 19th Amendment</vt:lpstr>
      <vt:lpstr>20th Amendment</vt:lpstr>
      <vt:lpstr>The 21st Amendment</vt:lpstr>
      <vt:lpstr>The 22nd Amendment</vt:lpstr>
      <vt:lpstr>23rd Amendment</vt:lpstr>
      <vt:lpstr>24th Amendment</vt:lpstr>
      <vt:lpstr>The 25th Amendment</vt:lpstr>
      <vt:lpstr>The 26th Amendment</vt:lpstr>
      <vt:lpstr>27th Amendment</vt:lpstr>
      <vt:lpstr>Bell Work: 3/4 Left of page 13</vt:lpstr>
      <vt:lpstr>Bell Work:</vt:lpstr>
      <vt:lpstr>Cases will be heard in the following order:</vt:lpstr>
      <vt:lpstr>How your Handout is set up</vt:lpstr>
      <vt:lpstr>Read the case as a group, discuss how you will approach your position (Plaintiff or Defense)</vt:lpstr>
      <vt:lpstr>Engle vs Vitale</vt:lpstr>
      <vt:lpstr>Gideon vs Wainwright</vt:lpstr>
      <vt:lpstr>Escobedo vs Illinois</vt:lpstr>
      <vt:lpstr>Griswold v. Connecticut (1965)</vt:lpstr>
      <vt:lpstr>Miranda vs Arizona</vt:lpstr>
    </vt:vector>
  </TitlesOfParts>
  <Company>SKPS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Supreme Court</dc:title>
  <dc:creator>Elisabeth Sonis</dc:creator>
  <cp:lastModifiedBy>Patrick Ackerman</cp:lastModifiedBy>
  <cp:revision>37</cp:revision>
  <cp:lastPrinted>2020-02-25T23:38:34Z</cp:lastPrinted>
  <dcterms:created xsi:type="dcterms:W3CDTF">2017-02-28T03:22:54Z</dcterms:created>
  <dcterms:modified xsi:type="dcterms:W3CDTF">2020-03-04T21:10:34Z</dcterms:modified>
</cp:coreProperties>
</file>